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17"/>
  </p:notesMasterIdLst>
  <p:sldIdLst>
    <p:sldId id="306" r:id="rId2"/>
    <p:sldId id="270" r:id="rId3"/>
    <p:sldId id="261" r:id="rId4"/>
    <p:sldId id="308" r:id="rId5"/>
    <p:sldId id="262" r:id="rId6"/>
    <p:sldId id="265" r:id="rId7"/>
    <p:sldId id="309" r:id="rId8"/>
    <p:sldId id="310" r:id="rId9"/>
    <p:sldId id="311" r:id="rId10"/>
    <p:sldId id="312" r:id="rId11"/>
    <p:sldId id="313" r:id="rId12"/>
    <p:sldId id="314" r:id="rId13"/>
    <p:sldId id="307" r:id="rId14"/>
    <p:sldId id="266" r:id="rId15"/>
    <p:sldId id="316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Ranchers" panose="020B0604020202020204" charset="0"/>
      <p:regular r:id="rId22"/>
    </p:embeddedFont>
    <p:embeddedFont>
      <p:font typeface="Lato" panose="020B0604020202020204" charset="0"/>
      <p:regular r:id="rId23"/>
      <p:bold r:id="rId24"/>
      <p:italic r:id="rId25"/>
      <p:boldItalic r:id="rId26"/>
    </p:embeddedFont>
    <p:embeddedFont>
      <p:font typeface="Bookman Old Style" panose="02050604050505020204" pitchFamily="18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372"/>
    <a:srgbClr val="31A1BD"/>
    <a:srgbClr val="FF4081"/>
    <a:srgbClr val="00C4CC"/>
    <a:srgbClr val="E78FCC"/>
    <a:srgbClr val="935A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AACDED0-EA81-4217-B8DA-CB942623E468}">
  <a:tblStyle styleId="{3AACDED0-EA81-4217-B8DA-CB942623E46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869" autoAdjust="0"/>
  </p:normalViewPr>
  <p:slideViewPr>
    <p:cSldViewPr snapToGrid="0">
      <p:cViewPr>
        <p:scale>
          <a:sx n="87" d="100"/>
          <a:sy n="87" d="100"/>
        </p:scale>
        <p:origin x="270" y="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264683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70ff5ca009_7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70ff5ca009_7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8069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70f1f795cd_1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70f1f795cd_1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478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70f1f795cd_1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70f1f795cd_1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6818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70f1f795cd_1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70f1f795cd_1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8668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70f1f795cd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70f1f795cd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6471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70f1f795cd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70f1f795cd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9584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70f1f795cd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70f1f795cd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82884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70f1f795cd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70f1f795cd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06211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70f1f795cd_1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70f1f795cd_1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94959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70ff5ca009_7_4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70ff5ca009_7_4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7166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70ff5ca009_7_4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70ff5ca009_7_4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4138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87200" y="1588308"/>
            <a:ext cx="3244800" cy="178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87200" y="3305593"/>
            <a:ext cx="3244800" cy="4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8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accent4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1228788" y="1505575"/>
            <a:ext cx="3012300" cy="78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1222713" y="2281750"/>
            <a:ext cx="3018300" cy="137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/>
          <p:nvPr/>
        </p:nvSpPr>
        <p:spPr>
          <a:xfrm>
            <a:off x="-16800" y="-12000"/>
            <a:ext cx="9144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">
  <p:cSld name="CUSTOM_2">
    <p:bg>
      <p:bgPr>
        <a:solidFill>
          <a:schemeClr val="accent4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>
            <a:off x="787200" y="747890"/>
            <a:ext cx="759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title" idx="2"/>
          </p:nvPr>
        </p:nvSpPr>
        <p:spPr>
          <a:xfrm>
            <a:off x="1277350" y="1961518"/>
            <a:ext cx="2183700" cy="5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subTitle" idx="1"/>
          </p:nvPr>
        </p:nvSpPr>
        <p:spPr>
          <a:xfrm>
            <a:off x="1538950" y="2300906"/>
            <a:ext cx="19221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title" idx="3"/>
          </p:nvPr>
        </p:nvSpPr>
        <p:spPr>
          <a:xfrm>
            <a:off x="1277350" y="3283536"/>
            <a:ext cx="2183700" cy="5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ubTitle" idx="4"/>
          </p:nvPr>
        </p:nvSpPr>
        <p:spPr>
          <a:xfrm>
            <a:off x="1538950" y="3770323"/>
            <a:ext cx="19221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title" idx="5"/>
          </p:nvPr>
        </p:nvSpPr>
        <p:spPr>
          <a:xfrm>
            <a:off x="5683025" y="1809112"/>
            <a:ext cx="2183700" cy="5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subTitle" idx="6"/>
          </p:nvPr>
        </p:nvSpPr>
        <p:spPr>
          <a:xfrm>
            <a:off x="5683025" y="2300900"/>
            <a:ext cx="19221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title" idx="7"/>
          </p:nvPr>
        </p:nvSpPr>
        <p:spPr>
          <a:xfrm>
            <a:off x="5683025" y="3435936"/>
            <a:ext cx="2183700" cy="5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87" name="Google Shape;87;p14"/>
          <p:cNvSpPr txBox="1">
            <a:spLocks noGrp="1"/>
          </p:cNvSpPr>
          <p:nvPr>
            <p:ph type="subTitle" idx="8"/>
          </p:nvPr>
        </p:nvSpPr>
        <p:spPr>
          <a:xfrm>
            <a:off x="5683025" y="3770323"/>
            <a:ext cx="19221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1">
  <p:cSld name="CUSTOM_7">
    <p:bg>
      <p:bgPr>
        <a:solidFill>
          <a:schemeClr val="accent2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>
            <a:spLocks noGrp="1"/>
          </p:cNvSpPr>
          <p:nvPr>
            <p:ph type="subTitle" idx="1"/>
          </p:nvPr>
        </p:nvSpPr>
        <p:spPr>
          <a:xfrm>
            <a:off x="1864500" y="1815375"/>
            <a:ext cx="2121900" cy="1755300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subTitle" idx="2"/>
          </p:nvPr>
        </p:nvSpPr>
        <p:spPr>
          <a:xfrm>
            <a:off x="5157600" y="2492945"/>
            <a:ext cx="2121900" cy="17553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title"/>
          </p:nvPr>
        </p:nvSpPr>
        <p:spPr>
          <a:xfrm>
            <a:off x="787200" y="748600"/>
            <a:ext cx="759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title" idx="3"/>
          </p:nvPr>
        </p:nvSpPr>
        <p:spPr>
          <a:xfrm>
            <a:off x="2089489" y="1967769"/>
            <a:ext cx="1752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title" idx="4"/>
          </p:nvPr>
        </p:nvSpPr>
        <p:spPr>
          <a:xfrm>
            <a:off x="5363100" y="2645334"/>
            <a:ext cx="1752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5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f section + Description 1">
  <p:cSld name="CUSTOM_14">
    <p:bg>
      <p:bgPr>
        <a:solidFill>
          <a:schemeClr val="accent2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8"/>
          <p:cNvSpPr txBox="1">
            <a:spLocks noGrp="1"/>
          </p:cNvSpPr>
          <p:nvPr>
            <p:ph type="title"/>
          </p:nvPr>
        </p:nvSpPr>
        <p:spPr>
          <a:xfrm>
            <a:off x="792125" y="2406782"/>
            <a:ext cx="2850600" cy="127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39" name="Google Shape;239;p28"/>
          <p:cNvSpPr txBox="1">
            <a:spLocks noGrp="1"/>
          </p:cNvSpPr>
          <p:nvPr>
            <p:ph type="subTitle" idx="1"/>
          </p:nvPr>
        </p:nvSpPr>
        <p:spPr>
          <a:xfrm>
            <a:off x="796372" y="3562473"/>
            <a:ext cx="2850600" cy="88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f section + Description 2">
  <p:cSld name="CUSTOM_15">
    <p:bg>
      <p:bgPr>
        <a:solidFill>
          <a:schemeClr val="accent6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9"/>
          <p:cNvSpPr txBox="1">
            <a:spLocks noGrp="1"/>
          </p:cNvSpPr>
          <p:nvPr>
            <p:ph type="title"/>
          </p:nvPr>
        </p:nvSpPr>
        <p:spPr>
          <a:xfrm>
            <a:off x="787200" y="747850"/>
            <a:ext cx="378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29"/>
          <p:cNvSpPr txBox="1">
            <a:spLocks noGrp="1"/>
          </p:cNvSpPr>
          <p:nvPr>
            <p:ph type="body" idx="1"/>
          </p:nvPr>
        </p:nvSpPr>
        <p:spPr>
          <a:xfrm>
            <a:off x="787200" y="1964013"/>
            <a:ext cx="2964000" cy="154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600">
                <a:solidFill>
                  <a:schemeClr val="dk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1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2">
    <p:bg>
      <p:bgPr>
        <a:solidFill>
          <a:schemeClr val="accent2"/>
        </a:soli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23">
    <p:bg>
      <p:bgPr>
        <a:solidFill>
          <a:schemeClr val="accent6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355200" y="353250"/>
            <a:ext cx="8433600" cy="443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787200" y="541025"/>
            <a:ext cx="7596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Ranchers"/>
              <a:buNone/>
              <a:defRPr sz="3500">
                <a:solidFill>
                  <a:schemeClr val="accent1"/>
                </a:solidFill>
                <a:latin typeface="Ranchers"/>
                <a:ea typeface="Ranchers"/>
                <a:cs typeface="Ranchers"/>
                <a:sym typeface="Rancher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Ranchers"/>
              <a:buNone/>
              <a:defRPr sz="3800" b="1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Ranchers"/>
              <a:buNone/>
              <a:defRPr sz="3800" b="1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Ranchers"/>
              <a:buNone/>
              <a:defRPr sz="3800" b="1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Ranchers"/>
              <a:buNone/>
              <a:defRPr sz="3800" b="1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Ranchers"/>
              <a:buNone/>
              <a:defRPr sz="3800" b="1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Ranchers"/>
              <a:buNone/>
              <a:defRPr sz="3800" b="1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Ranchers"/>
              <a:buNone/>
              <a:defRPr sz="3800" b="1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Ranchers"/>
              <a:buNone/>
              <a:defRPr sz="3800" b="1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727200" y="1152475"/>
            <a:ext cx="768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Char char="●"/>
              <a:defRPr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ato"/>
              <a:buChar char="○"/>
              <a:defRPr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ato"/>
              <a:buChar char="●"/>
              <a:defRPr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ato"/>
              <a:buChar char="○"/>
              <a:defRPr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ato"/>
              <a:buChar char="●"/>
              <a:defRPr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Lato"/>
              <a:buChar char="○"/>
              <a:defRPr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Lato"/>
              <a:buChar char="■"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  <p:sldLayoutId id="2147483658" r:id="rId3"/>
    <p:sldLayoutId id="2147483660" r:id="rId4"/>
    <p:sldLayoutId id="2147483664" r:id="rId5"/>
    <p:sldLayoutId id="2147483674" r:id="rId6"/>
    <p:sldLayoutId id="2147483675" r:id="rId7"/>
    <p:sldLayoutId id="2147483678" r:id="rId8"/>
    <p:sldLayoutId id="2147483679" r:id="rId9"/>
    <p:sldLayoutId id="2147483680" r:id="rId10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danida1968@gmail.com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enial.ly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inglink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ffice.com/launch/sway?auth=2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7"/>
          <p:cNvSpPr txBox="1">
            <a:spLocks noGrp="1"/>
          </p:cNvSpPr>
          <p:nvPr>
            <p:ph type="subTitle" idx="1"/>
          </p:nvPr>
        </p:nvSpPr>
        <p:spPr>
          <a:xfrm>
            <a:off x="1657730" y="333792"/>
            <a:ext cx="7204541" cy="14816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/>
            <a:r>
              <a:rPr lang="bg-BG" sz="2200" b="1" kern="1200" dirty="0" smtClean="0">
                <a:solidFill>
                  <a:srgbClr val="5B9BD5">
                    <a:lumMod val="50000"/>
                  </a:srgbClr>
                </a:solidFill>
                <a:latin typeface="Bookman Old Style" panose="02050604050505020204" pitchFamily="18" charset="0"/>
                <a:ea typeface="+mj-ea"/>
                <a:cs typeface="+mj-cs"/>
              </a:rPr>
              <a:t>БЪЛГАРСКА АКАДЕМИЯ НА НАУКИТЕ</a:t>
            </a:r>
          </a:p>
          <a:p>
            <a:pPr marL="0" lvl="0" indent="0" algn="ctr"/>
            <a:r>
              <a:rPr lang="bg-BG" sz="2200" b="1" kern="1200" dirty="0" smtClean="0">
                <a:solidFill>
                  <a:srgbClr val="5B9BD5">
                    <a:lumMod val="50000"/>
                  </a:srgbClr>
                </a:solidFill>
                <a:latin typeface="Bookman Old Style" panose="02050604050505020204" pitchFamily="18" charset="0"/>
                <a:ea typeface="+mj-ea"/>
                <a:cs typeface="+mj-cs"/>
              </a:rPr>
              <a:t>Институт </a:t>
            </a:r>
            <a:r>
              <a:rPr lang="bg-BG" sz="2200" b="1" kern="1200" dirty="0">
                <a:solidFill>
                  <a:srgbClr val="5B9BD5">
                    <a:lumMod val="50000"/>
                  </a:srgbClr>
                </a:solidFill>
                <a:latin typeface="Bookman Old Style" panose="02050604050505020204" pitchFamily="18" charset="0"/>
                <a:ea typeface="+mj-ea"/>
                <a:cs typeface="+mj-cs"/>
              </a:rPr>
              <a:t>по математика и </a:t>
            </a:r>
            <a:r>
              <a:rPr lang="bg-BG" sz="2200" b="1" kern="1200" dirty="0" smtClean="0">
                <a:solidFill>
                  <a:srgbClr val="5B9BD5">
                    <a:lumMod val="50000"/>
                  </a:srgbClr>
                </a:solidFill>
                <a:latin typeface="Bookman Old Style" panose="02050604050505020204" pitchFamily="18" charset="0"/>
                <a:ea typeface="+mj-ea"/>
                <a:cs typeface="+mj-cs"/>
              </a:rPr>
              <a:t>информатика</a:t>
            </a:r>
            <a:r>
              <a:rPr lang="bg-BG" sz="2200" b="1" kern="1200" dirty="0">
                <a:solidFill>
                  <a:srgbClr val="5B9BD5">
                    <a:lumMod val="50000"/>
                  </a:srgbClr>
                </a:solidFill>
                <a:latin typeface="Bookman Old Style" panose="02050604050505020204" pitchFamily="18" charset="0"/>
                <a:ea typeface="+mj-ea"/>
                <a:cs typeface="+mj-cs"/>
              </a:rPr>
              <a:t/>
            </a:r>
            <a:br>
              <a:rPr lang="bg-BG" sz="2200" b="1" kern="1200" dirty="0">
                <a:solidFill>
                  <a:srgbClr val="5B9BD5">
                    <a:lumMod val="50000"/>
                  </a:srgbClr>
                </a:solidFill>
                <a:latin typeface="Bookman Old Style" panose="02050604050505020204" pitchFamily="18" charset="0"/>
                <a:ea typeface="+mj-ea"/>
                <a:cs typeface="+mj-cs"/>
              </a:rPr>
            </a:br>
            <a:r>
              <a:rPr lang="bg-BG" sz="2200" b="1" kern="1200" dirty="0">
                <a:solidFill>
                  <a:srgbClr val="5B9BD5">
                    <a:lumMod val="50000"/>
                  </a:srgbClr>
                </a:solidFill>
                <a:latin typeface="Bookman Old Style" panose="02050604050505020204" pitchFamily="18" charset="0"/>
                <a:ea typeface="+mj-ea"/>
                <a:cs typeface="+mj-cs"/>
              </a:rPr>
              <a:t>Конференция „Динамична математика в образованието“</a:t>
            </a:r>
            <a:br>
              <a:rPr lang="bg-BG" sz="2200" b="1" kern="1200" dirty="0">
                <a:solidFill>
                  <a:srgbClr val="5B9BD5">
                    <a:lumMod val="50000"/>
                  </a:srgbClr>
                </a:solidFill>
                <a:latin typeface="Bookman Old Style" panose="02050604050505020204" pitchFamily="18" charset="0"/>
                <a:ea typeface="+mj-ea"/>
                <a:cs typeface="+mj-cs"/>
              </a:rPr>
            </a:br>
            <a:endParaRPr sz="2200" dirty="0">
              <a:latin typeface="Bookman Old Style" panose="02050604050505020204" pitchFamily="18" charset="0"/>
            </a:endParaRPr>
          </a:p>
        </p:txBody>
      </p:sp>
      <p:sp>
        <p:nvSpPr>
          <p:cNvPr id="260" name="Google Shape;260;p37"/>
          <p:cNvSpPr/>
          <p:nvPr/>
        </p:nvSpPr>
        <p:spPr>
          <a:xfrm>
            <a:off x="-1239575" y="4194300"/>
            <a:ext cx="140250" cy="39700"/>
          </a:xfrm>
          <a:custGeom>
            <a:avLst/>
            <a:gdLst/>
            <a:ahLst/>
            <a:cxnLst/>
            <a:rect l="l" t="t" r="r" b="b"/>
            <a:pathLst>
              <a:path w="5610" h="1588" extrusionOk="0">
                <a:moveTo>
                  <a:pt x="1" y="1352"/>
                </a:moveTo>
                <a:cubicBezTo>
                  <a:pt x="1" y="1415"/>
                  <a:pt x="16" y="1477"/>
                  <a:pt x="63" y="1525"/>
                </a:cubicBezTo>
                <a:cubicBezTo>
                  <a:pt x="110" y="1572"/>
                  <a:pt x="173" y="1587"/>
                  <a:pt x="236" y="1587"/>
                </a:cubicBezTo>
                <a:lnTo>
                  <a:pt x="5358" y="1587"/>
                </a:lnTo>
                <a:cubicBezTo>
                  <a:pt x="5499" y="1587"/>
                  <a:pt x="5609" y="1477"/>
                  <a:pt x="5609" y="1352"/>
                </a:cubicBezTo>
                <a:cubicBezTo>
                  <a:pt x="5609" y="1289"/>
                  <a:pt x="5578" y="1226"/>
                  <a:pt x="5531" y="1179"/>
                </a:cubicBezTo>
                <a:cubicBezTo>
                  <a:pt x="5484" y="1148"/>
                  <a:pt x="5436" y="1116"/>
                  <a:pt x="5358" y="1116"/>
                </a:cubicBezTo>
                <a:lnTo>
                  <a:pt x="5122" y="1116"/>
                </a:lnTo>
                <a:cubicBezTo>
                  <a:pt x="5028" y="896"/>
                  <a:pt x="4808" y="739"/>
                  <a:pt x="4541" y="739"/>
                </a:cubicBezTo>
                <a:cubicBezTo>
                  <a:pt x="4368" y="739"/>
                  <a:pt x="4211" y="802"/>
                  <a:pt x="4101" y="912"/>
                </a:cubicBezTo>
                <a:cubicBezTo>
                  <a:pt x="3944" y="660"/>
                  <a:pt x="3677" y="488"/>
                  <a:pt x="3347" y="488"/>
                </a:cubicBezTo>
                <a:cubicBezTo>
                  <a:pt x="3268" y="488"/>
                  <a:pt x="3174" y="503"/>
                  <a:pt x="3096" y="535"/>
                </a:cubicBezTo>
                <a:cubicBezTo>
                  <a:pt x="2938" y="221"/>
                  <a:pt x="2609" y="1"/>
                  <a:pt x="2216" y="1"/>
                </a:cubicBezTo>
                <a:cubicBezTo>
                  <a:pt x="1760" y="1"/>
                  <a:pt x="1383" y="315"/>
                  <a:pt x="1273" y="723"/>
                </a:cubicBezTo>
                <a:cubicBezTo>
                  <a:pt x="1179" y="692"/>
                  <a:pt x="1085" y="660"/>
                  <a:pt x="990" y="660"/>
                </a:cubicBezTo>
                <a:cubicBezTo>
                  <a:pt x="708" y="660"/>
                  <a:pt x="456" y="849"/>
                  <a:pt x="378" y="1116"/>
                </a:cubicBezTo>
                <a:lnTo>
                  <a:pt x="236" y="1116"/>
                </a:lnTo>
                <a:cubicBezTo>
                  <a:pt x="95" y="1116"/>
                  <a:pt x="1" y="1226"/>
                  <a:pt x="1" y="135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1" name="Google Shape;261;p37"/>
          <p:cNvGrpSpPr/>
          <p:nvPr/>
        </p:nvGrpSpPr>
        <p:grpSpPr>
          <a:xfrm>
            <a:off x="890054" y="4023218"/>
            <a:ext cx="410638" cy="327985"/>
            <a:chOff x="986304" y="3905918"/>
            <a:chExt cx="410638" cy="327985"/>
          </a:xfrm>
        </p:grpSpPr>
        <p:sp>
          <p:nvSpPr>
            <p:cNvPr id="262" name="Google Shape;262;p37"/>
            <p:cNvSpPr/>
            <p:nvPr/>
          </p:nvSpPr>
          <p:spPr>
            <a:xfrm>
              <a:off x="986304" y="4021204"/>
              <a:ext cx="212700" cy="212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7"/>
            <p:cNvSpPr/>
            <p:nvPr/>
          </p:nvSpPr>
          <p:spPr>
            <a:xfrm>
              <a:off x="1263742" y="3905918"/>
              <a:ext cx="133200" cy="133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36" name="Picture 135" descr="Резултат с изображение за „IMI BAN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77" y="365504"/>
            <a:ext cx="1322654" cy="1201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" name="Подзаглавие 2"/>
          <p:cNvSpPr txBox="1">
            <a:spLocks/>
          </p:cNvSpPr>
          <p:nvPr/>
        </p:nvSpPr>
        <p:spPr>
          <a:xfrm>
            <a:off x="654756" y="1964267"/>
            <a:ext cx="7969955" cy="264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</a:rPr>
              <a:t>Уеб инструментите</a:t>
            </a:r>
            <a:r>
              <a:rPr kumimoji="0" lang="bg-BG" sz="2200" b="1" i="0" u="none" strike="noStrike" kern="1200" cap="none" spc="0" normalizeH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</a:rPr>
              <a:t> като </a:t>
            </a:r>
            <a:r>
              <a:rPr kumimoji="0" 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</a:rPr>
              <a:t>алтернатива на традиционния софтуер в образованието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bg-BG" sz="1800" b="1" dirty="0">
                <a:solidFill>
                  <a:srgbClr val="5B9BD5">
                    <a:lumMod val="50000"/>
                  </a:srgbClr>
                </a:solidFill>
                <a:latin typeface="Bookman Old Style" panose="02050604050505020204" pitchFamily="18" charset="0"/>
              </a:rPr>
              <a:t>и</a:t>
            </a:r>
            <a:r>
              <a:rPr kumimoji="0" lang="bg-BG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</a:rPr>
              <a:t>нж. Йорданка Илиева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</a:rPr>
              <a:t>СУ „Николай Катранов“ – гр.</a:t>
            </a:r>
            <a:r>
              <a:rPr kumimoji="0" lang="bg-BG" sz="1800" b="1" i="0" u="none" strike="noStrike" kern="1200" cap="none" spc="0" normalizeH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</a:rPr>
              <a:t> </a:t>
            </a:r>
            <a:r>
              <a:rPr kumimoji="0" lang="bg-BG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</a:rPr>
              <a:t>Свищов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</a:rPr>
              <a:t>E-mail:</a:t>
            </a:r>
            <a:r>
              <a:rPr kumimoji="0" lang="en-US" sz="1800" b="1" i="0" u="none" strike="noStrike" kern="1200" cap="none" spc="0" normalizeH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</a:rPr>
              <a:t> </a:t>
            </a:r>
            <a:r>
              <a:rPr kumimoji="0" lang="en-US" sz="1800" b="1" i="0" u="none" strike="noStrike" kern="1200" cap="none" spc="0" normalizeH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hlinkClick r:id="rId4"/>
              </a:rPr>
              <a:t>danida1968@gmail.com</a:t>
            </a:r>
            <a:r>
              <a:rPr kumimoji="0" lang="en-US" sz="1800" b="1" i="0" u="none" strike="noStrike" kern="1200" cap="none" spc="0" normalizeH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</a:rPr>
              <a:t> </a:t>
            </a:r>
            <a:endParaRPr kumimoji="0" lang="bg-BG" sz="1800" b="1" i="0" u="none" strike="noStrike" kern="1200" cap="none" spc="0" normalizeH="0" baseline="0" noProof="0" dirty="0" smtClean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bg-BG" sz="1800" b="1" i="0" u="none" strike="noStrike" kern="1200" cap="none" spc="0" normalizeH="0" baseline="0" noProof="0" dirty="0" smtClean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</a:rPr>
              <a:t>12 февруари 2022 г.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</a:rPr>
              <a:t>София</a:t>
            </a:r>
            <a:endParaRPr kumimoji="0" lang="bg-BG" sz="14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922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51"/>
          <p:cNvSpPr txBox="1">
            <a:spLocks noGrp="1"/>
          </p:cNvSpPr>
          <p:nvPr>
            <p:ph type="title"/>
          </p:nvPr>
        </p:nvSpPr>
        <p:spPr>
          <a:xfrm>
            <a:off x="787200" y="749840"/>
            <a:ext cx="378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b="1" dirty="0" smtClean="0"/>
              <a:t>Акцент</a:t>
            </a:r>
            <a:endParaRPr b="1" dirty="0"/>
          </a:p>
        </p:txBody>
      </p:sp>
      <p:sp>
        <p:nvSpPr>
          <p:cNvPr id="743" name="Google Shape;743;p51"/>
          <p:cNvSpPr txBox="1">
            <a:spLocks noGrp="1"/>
          </p:cNvSpPr>
          <p:nvPr>
            <p:ph type="body" idx="1"/>
          </p:nvPr>
        </p:nvSpPr>
        <p:spPr>
          <a:xfrm>
            <a:off x="787199" y="1487342"/>
            <a:ext cx="4555031" cy="22473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indent="0">
              <a:buNone/>
              <a:defRPr/>
            </a:pPr>
            <a:r>
              <a:rPr lang="bg-BG" altLang="bg-BG" sz="2400" b="1" dirty="0">
                <a:solidFill>
                  <a:srgbClr val="002060"/>
                </a:solidFill>
              </a:rPr>
              <a:t>Използване на </a:t>
            </a:r>
            <a:r>
              <a:rPr lang="bg-BG" altLang="bg-BG" sz="2400" b="1" dirty="0" smtClean="0">
                <a:solidFill>
                  <a:srgbClr val="002060"/>
                </a:solidFill>
              </a:rPr>
              <a:t>различни уеб инструменти в часовете по информационни технологии и в извънкласни дейности, </a:t>
            </a:r>
            <a:r>
              <a:rPr lang="bg-BG" altLang="bg-BG" sz="2400" b="1" dirty="0">
                <a:solidFill>
                  <a:srgbClr val="002060"/>
                </a:solidFill>
              </a:rPr>
              <a:t>като </a:t>
            </a:r>
            <a:r>
              <a:rPr lang="bg-BG" altLang="bg-BG" sz="2400" b="1" dirty="0" smtClean="0">
                <a:solidFill>
                  <a:srgbClr val="002060"/>
                </a:solidFill>
              </a:rPr>
              <a:t>алтернатива на традиционния софтуер. </a:t>
            </a:r>
            <a:endParaRPr sz="2400" b="1" dirty="0"/>
          </a:p>
        </p:txBody>
      </p:sp>
      <p:grpSp>
        <p:nvGrpSpPr>
          <p:cNvPr id="744" name="Google Shape;744;p51"/>
          <p:cNvGrpSpPr/>
          <p:nvPr/>
        </p:nvGrpSpPr>
        <p:grpSpPr>
          <a:xfrm>
            <a:off x="887053" y="3851399"/>
            <a:ext cx="1096770" cy="505680"/>
            <a:chOff x="887053" y="3851399"/>
            <a:chExt cx="1096770" cy="505680"/>
          </a:xfrm>
        </p:grpSpPr>
        <p:grpSp>
          <p:nvGrpSpPr>
            <p:cNvPr id="745" name="Google Shape;745;p51"/>
            <p:cNvGrpSpPr/>
            <p:nvPr/>
          </p:nvGrpSpPr>
          <p:grpSpPr>
            <a:xfrm flipH="1">
              <a:off x="887053" y="4038712"/>
              <a:ext cx="667845" cy="318367"/>
              <a:chOff x="787200" y="4030950"/>
              <a:chExt cx="787275" cy="375300"/>
            </a:xfrm>
          </p:grpSpPr>
          <p:sp>
            <p:nvSpPr>
              <p:cNvPr id="746" name="Google Shape;746;p51"/>
              <p:cNvSpPr/>
              <p:nvPr/>
            </p:nvSpPr>
            <p:spPr>
              <a:xfrm>
                <a:off x="787200" y="4185450"/>
                <a:ext cx="220800" cy="2208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7" name="Google Shape;747;p51"/>
              <p:cNvSpPr/>
              <p:nvPr/>
            </p:nvSpPr>
            <p:spPr>
              <a:xfrm>
                <a:off x="1199175" y="4030950"/>
                <a:ext cx="375300" cy="375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48" name="Google Shape;748;p51"/>
            <p:cNvSpPr/>
            <p:nvPr/>
          </p:nvSpPr>
          <p:spPr>
            <a:xfrm flipH="1">
              <a:off x="1796624" y="3851399"/>
              <a:ext cx="187200" cy="18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9" name="Google Shape;749;p51"/>
          <p:cNvGrpSpPr/>
          <p:nvPr/>
        </p:nvGrpSpPr>
        <p:grpSpPr>
          <a:xfrm>
            <a:off x="5529943" y="1015037"/>
            <a:ext cx="2882078" cy="2250678"/>
            <a:chOff x="3751148" y="1015036"/>
            <a:chExt cx="4660873" cy="3236585"/>
          </a:xfrm>
        </p:grpSpPr>
        <p:grpSp>
          <p:nvGrpSpPr>
            <p:cNvPr id="750" name="Google Shape;750;p51"/>
            <p:cNvGrpSpPr/>
            <p:nvPr/>
          </p:nvGrpSpPr>
          <p:grpSpPr>
            <a:xfrm>
              <a:off x="3751148" y="1015036"/>
              <a:ext cx="4660873" cy="3236585"/>
              <a:chOff x="3751148" y="1015036"/>
              <a:chExt cx="4660873" cy="3236585"/>
            </a:xfrm>
          </p:grpSpPr>
          <p:grpSp>
            <p:nvGrpSpPr>
              <p:cNvPr id="751" name="Google Shape;751;p51"/>
              <p:cNvGrpSpPr/>
              <p:nvPr/>
            </p:nvGrpSpPr>
            <p:grpSpPr>
              <a:xfrm>
                <a:off x="3751148" y="3677468"/>
                <a:ext cx="4660873" cy="574154"/>
                <a:chOff x="4310875" y="3765875"/>
                <a:chExt cx="3945212" cy="485994"/>
              </a:xfrm>
            </p:grpSpPr>
            <p:sp>
              <p:nvSpPr>
                <p:cNvPr id="752" name="Google Shape;752;p51"/>
                <p:cNvSpPr/>
                <p:nvPr/>
              </p:nvSpPr>
              <p:spPr>
                <a:xfrm>
                  <a:off x="4310875" y="3765875"/>
                  <a:ext cx="3122915" cy="4859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045" h="10973" extrusionOk="0">
                      <a:moveTo>
                        <a:pt x="21523" y="0"/>
                      </a:moveTo>
                      <a:cubicBezTo>
                        <a:pt x="9650" y="0"/>
                        <a:pt x="1" y="2448"/>
                        <a:pt x="1" y="5486"/>
                      </a:cubicBezTo>
                      <a:cubicBezTo>
                        <a:pt x="1" y="8496"/>
                        <a:pt x="9650" y="10972"/>
                        <a:pt x="21523" y="10972"/>
                      </a:cubicBezTo>
                      <a:cubicBezTo>
                        <a:pt x="33395" y="10972"/>
                        <a:pt x="43045" y="8496"/>
                        <a:pt x="43045" y="5486"/>
                      </a:cubicBezTo>
                      <a:cubicBezTo>
                        <a:pt x="43045" y="2448"/>
                        <a:pt x="33395" y="0"/>
                        <a:pt x="21523" y="0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3" name="Google Shape;753;p51"/>
                <p:cNvSpPr/>
                <p:nvPr/>
              </p:nvSpPr>
              <p:spPr>
                <a:xfrm>
                  <a:off x="5931913" y="3771709"/>
                  <a:ext cx="2324174" cy="4770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746" h="11648" extrusionOk="0">
                      <a:moveTo>
                        <a:pt x="1042" y="1"/>
                      </a:moveTo>
                      <a:cubicBezTo>
                        <a:pt x="254" y="310"/>
                        <a:pt x="1" y="1267"/>
                        <a:pt x="507" y="1914"/>
                      </a:cubicBezTo>
                      <a:lnTo>
                        <a:pt x="5740" y="8778"/>
                      </a:lnTo>
                      <a:cubicBezTo>
                        <a:pt x="7119" y="10579"/>
                        <a:pt x="9285" y="11648"/>
                        <a:pt x="11564" y="11648"/>
                      </a:cubicBezTo>
                      <a:lnTo>
                        <a:pt x="55114" y="11648"/>
                      </a:lnTo>
                      <a:cubicBezTo>
                        <a:pt x="56183" y="11648"/>
                        <a:pt x="56746" y="10382"/>
                        <a:pt x="56043" y="9594"/>
                      </a:cubicBezTo>
                      <a:lnTo>
                        <a:pt x="47462" y="1"/>
                      </a:ln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4" name="Google Shape;754;p51"/>
                <p:cNvSpPr/>
                <p:nvPr/>
              </p:nvSpPr>
              <p:spPr>
                <a:xfrm>
                  <a:off x="5783850" y="4005075"/>
                  <a:ext cx="714000" cy="243600"/>
                </a:xfrm>
                <a:prstGeom prst="rect">
                  <a:avLst/>
                </a:pr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55" name="Google Shape;755;p51"/>
              <p:cNvGrpSpPr/>
              <p:nvPr/>
            </p:nvGrpSpPr>
            <p:grpSpPr>
              <a:xfrm>
                <a:off x="5603497" y="1015036"/>
                <a:ext cx="2507667" cy="3131172"/>
                <a:chOff x="6811875" y="2571750"/>
                <a:chExt cx="1295550" cy="1617675"/>
              </a:xfrm>
            </p:grpSpPr>
            <p:sp>
              <p:nvSpPr>
                <p:cNvPr id="756" name="Google Shape;756;p51"/>
                <p:cNvSpPr/>
                <p:nvPr/>
              </p:nvSpPr>
              <p:spPr>
                <a:xfrm>
                  <a:off x="6813975" y="3695675"/>
                  <a:ext cx="1292050" cy="493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82" h="19750" extrusionOk="0">
                      <a:moveTo>
                        <a:pt x="6218" y="0"/>
                      </a:moveTo>
                      <a:cubicBezTo>
                        <a:pt x="6218" y="0"/>
                        <a:pt x="1" y="760"/>
                        <a:pt x="1492" y="6302"/>
                      </a:cubicBezTo>
                      <a:cubicBezTo>
                        <a:pt x="2111" y="8525"/>
                        <a:pt x="9285" y="15980"/>
                        <a:pt x="10832" y="17556"/>
                      </a:cubicBezTo>
                      <a:cubicBezTo>
                        <a:pt x="11873" y="18878"/>
                        <a:pt x="13476" y="19694"/>
                        <a:pt x="15193" y="19750"/>
                      </a:cubicBezTo>
                      <a:lnTo>
                        <a:pt x="50641" y="19750"/>
                      </a:lnTo>
                      <a:cubicBezTo>
                        <a:pt x="51681" y="19694"/>
                        <a:pt x="51681" y="18174"/>
                        <a:pt x="50641" y="18118"/>
                      </a:cubicBezTo>
                      <a:lnTo>
                        <a:pt x="15361" y="18118"/>
                      </a:lnTo>
                      <a:cubicBezTo>
                        <a:pt x="13083" y="18118"/>
                        <a:pt x="11226" y="16261"/>
                        <a:pt x="11226" y="13983"/>
                      </a:cubicBezTo>
                      <a:cubicBezTo>
                        <a:pt x="11226" y="11676"/>
                        <a:pt x="13083" y="9847"/>
                        <a:pt x="15361" y="9847"/>
                      </a:cubicBezTo>
                      <a:lnTo>
                        <a:pt x="50641" y="9847"/>
                      </a:lnTo>
                      <a:cubicBezTo>
                        <a:pt x="51681" y="9763"/>
                        <a:pt x="51681" y="8272"/>
                        <a:pt x="50641" y="8187"/>
                      </a:cubicBezTo>
                      <a:lnTo>
                        <a:pt x="50612" y="8187"/>
                      </a:lnTo>
                      <a:lnTo>
                        <a:pt x="50725" y="7906"/>
                      </a:lnTo>
                      <a:lnTo>
                        <a:pt x="35927" y="0"/>
                      </a:lnTo>
                      <a:close/>
                    </a:path>
                  </a:pathLst>
                </a:custGeom>
                <a:solidFill>
                  <a:srgbClr val="E562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7" name="Google Shape;757;p51"/>
                <p:cNvSpPr/>
                <p:nvPr/>
              </p:nvSpPr>
              <p:spPr>
                <a:xfrm>
                  <a:off x="7098125" y="3921450"/>
                  <a:ext cx="1002975" cy="7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119" h="3152" extrusionOk="0">
                      <a:moveTo>
                        <a:pt x="3995" y="0"/>
                      </a:moveTo>
                      <a:cubicBezTo>
                        <a:pt x="2150" y="0"/>
                        <a:pt x="520" y="1241"/>
                        <a:pt x="30" y="3035"/>
                      </a:cubicBezTo>
                      <a:lnTo>
                        <a:pt x="30" y="3035"/>
                      </a:lnTo>
                      <a:cubicBezTo>
                        <a:pt x="734" y="1715"/>
                        <a:pt x="2083" y="872"/>
                        <a:pt x="3601" y="816"/>
                      </a:cubicBezTo>
                      <a:cubicBezTo>
                        <a:pt x="3742" y="788"/>
                        <a:pt x="3855" y="788"/>
                        <a:pt x="3995" y="788"/>
                      </a:cubicBezTo>
                      <a:lnTo>
                        <a:pt x="39275" y="788"/>
                      </a:lnTo>
                      <a:cubicBezTo>
                        <a:pt x="39725" y="788"/>
                        <a:pt x="40090" y="450"/>
                        <a:pt x="40119" y="0"/>
                      </a:cubicBezTo>
                      <a:close/>
                      <a:moveTo>
                        <a:pt x="30" y="3035"/>
                      </a:moveTo>
                      <a:cubicBezTo>
                        <a:pt x="30" y="3036"/>
                        <a:pt x="29" y="3037"/>
                        <a:pt x="29" y="3039"/>
                      </a:cubicBezTo>
                      <a:cubicBezTo>
                        <a:pt x="29" y="3040"/>
                        <a:pt x="29" y="3041"/>
                        <a:pt x="28" y="3042"/>
                      </a:cubicBezTo>
                      <a:lnTo>
                        <a:pt x="28" y="3042"/>
                      </a:lnTo>
                      <a:cubicBezTo>
                        <a:pt x="29" y="3040"/>
                        <a:pt x="30" y="3038"/>
                        <a:pt x="30" y="3035"/>
                      </a:cubicBezTo>
                      <a:close/>
                      <a:moveTo>
                        <a:pt x="28" y="3042"/>
                      </a:moveTo>
                      <a:cubicBezTo>
                        <a:pt x="24" y="3060"/>
                        <a:pt x="19" y="3077"/>
                        <a:pt x="14" y="3095"/>
                      </a:cubicBezTo>
                      <a:lnTo>
                        <a:pt x="14" y="3095"/>
                      </a:lnTo>
                      <a:cubicBezTo>
                        <a:pt x="21" y="3075"/>
                        <a:pt x="27" y="3056"/>
                        <a:pt x="28" y="3042"/>
                      </a:cubicBezTo>
                      <a:close/>
                      <a:moveTo>
                        <a:pt x="14" y="3095"/>
                      </a:moveTo>
                      <a:lnTo>
                        <a:pt x="14" y="3095"/>
                      </a:lnTo>
                      <a:cubicBezTo>
                        <a:pt x="7" y="3116"/>
                        <a:pt x="0" y="3137"/>
                        <a:pt x="0" y="3151"/>
                      </a:cubicBezTo>
                      <a:cubicBezTo>
                        <a:pt x="5" y="3132"/>
                        <a:pt x="10" y="3114"/>
                        <a:pt x="14" y="3095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8" name="Google Shape;758;p51"/>
                <p:cNvSpPr/>
                <p:nvPr/>
              </p:nvSpPr>
              <p:spPr>
                <a:xfrm>
                  <a:off x="7083350" y="3941825"/>
                  <a:ext cx="996650" cy="206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866" h="8273" extrusionOk="0">
                      <a:moveTo>
                        <a:pt x="4305" y="1"/>
                      </a:moveTo>
                      <a:cubicBezTo>
                        <a:pt x="2758" y="1"/>
                        <a:pt x="1351" y="873"/>
                        <a:pt x="620" y="2224"/>
                      </a:cubicBezTo>
                      <a:cubicBezTo>
                        <a:pt x="1" y="3433"/>
                        <a:pt x="1" y="4840"/>
                        <a:pt x="620" y="6050"/>
                      </a:cubicBezTo>
                      <a:cubicBezTo>
                        <a:pt x="1351" y="7428"/>
                        <a:pt x="2758" y="8272"/>
                        <a:pt x="4305" y="8272"/>
                      </a:cubicBezTo>
                      <a:lnTo>
                        <a:pt x="39866" y="8272"/>
                      </a:lnTo>
                      <a:lnTo>
                        <a:pt x="39866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9" name="Google Shape;759;p51"/>
                <p:cNvSpPr/>
                <p:nvPr/>
              </p:nvSpPr>
              <p:spPr>
                <a:xfrm>
                  <a:off x="7191900" y="3990350"/>
                  <a:ext cx="888100" cy="1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24" h="568" extrusionOk="0">
                      <a:moveTo>
                        <a:pt x="387" y="0"/>
                      </a:moveTo>
                      <a:cubicBezTo>
                        <a:pt x="8" y="0"/>
                        <a:pt x="0" y="567"/>
                        <a:pt x="363" y="567"/>
                      </a:cubicBezTo>
                      <a:cubicBezTo>
                        <a:pt x="379" y="567"/>
                        <a:pt x="396" y="566"/>
                        <a:pt x="413" y="564"/>
                      </a:cubicBezTo>
                      <a:lnTo>
                        <a:pt x="35524" y="564"/>
                      </a:lnTo>
                      <a:lnTo>
                        <a:pt x="35524" y="1"/>
                      </a:lnTo>
                      <a:lnTo>
                        <a:pt x="413" y="1"/>
                      </a:lnTo>
                      <a:cubicBezTo>
                        <a:pt x="404" y="1"/>
                        <a:pt x="395" y="0"/>
                        <a:pt x="387" y="0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0" name="Google Shape;760;p51"/>
                <p:cNvSpPr/>
                <p:nvPr/>
              </p:nvSpPr>
              <p:spPr>
                <a:xfrm>
                  <a:off x="7191900" y="4038175"/>
                  <a:ext cx="888100" cy="1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24" h="568" extrusionOk="0">
                      <a:moveTo>
                        <a:pt x="387" y="0"/>
                      </a:moveTo>
                      <a:cubicBezTo>
                        <a:pt x="8" y="0"/>
                        <a:pt x="0" y="567"/>
                        <a:pt x="363" y="567"/>
                      </a:cubicBezTo>
                      <a:cubicBezTo>
                        <a:pt x="379" y="567"/>
                        <a:pt x="396" y="566"/>
                        <a:pt x="413" y="564"/>
                      </a:cubicBezTo>
                      <a:lnTo>
                        <a:pt x="35524" y="564"/>
                      </a:lnTo>
                      <a:lnTo>
                        <a:pt x="35524" y="1"/>
                      </a:lnTo>
                      <a:lnTo>
                        <a:pt x="413" y="1"/>
                      </a:lnTo>
                      <a:cubicBezTo>
                        <a:pt x="404" y="1"/>
                        <a:pt x="395" y="0"/>
                        <a:pt x="387" y="0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1" name="Google Shape;761;p51"/>
                <p:cNvSpPr/>
                <p:nvPr/>
              </p:nvSpPr>
              <p:spPr>
                <a:xfrm>
                  <a:off x="7191900" y="4086000"/>
                  <a:ext cx="888100" cy="1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24" h="568" extrusionOk="0">
                      <a:moveTo>
                        <a:pt x="387" y="0"/>
                      </a:moveTo>
                      <a:cubicBezTo>
                        <a:pt x="8" y="0"/>
                        <a:pt x="0" y="567"/>
                        <a:pt x="363" y="567"/>
                      </a:cubicBezTo>
                      <a:cubicBezTo>
                        <a:pt x="379" y="567"/>
                        <a:pt x="396" y="566"/>
                        <a:pt x="413" y="564"/>
                      </a:cubicBezTo>
                      <a:lnTo>
                        <a:pt x="35524" y="564"/>
                      </a:lnTo>
                      <a:lnTo>
                        <a:pt x="35524" y="1"/>
                      </a:lnTo>
                      <a:lnTo>
                        <a:pt x="413" y="1"/>
                      </a:lnTo>
                      <a:cubicBezTo>
                        <a:pt x="404" y="1"/>
                        <a:pt x="395" y="0"/>
                        <a:pt x="387" y="0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2" name="Google Shape;762;p51"/>
                <p:cNvSpPr/>
                <p:nvPr/>
              </p:nvSpPr>
              <p:spPr>
                <a:xfrm>
                  <a:off x="6811875" y="3405200"/>
                  <a:ext cx="1294150" cy="49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766" h="19807" extrusionOk="0">
                      <a:moveTo>
                        <a:pt x="6218" y="0"/>
                      </a:moveTo>
                      <a:cubicBezTo>
                        <a:pt x="6218" y="0"/>
                        <a:pt x="0" y="760"/>
                        <a:pt x="1491" y="6274"/>
                      </a:cubicBezTo>
                      <a:cubicBezTo>
                        <a:pt x="2138" y="8609"/>
                        <a:pt x="9988" y="16711"/>
                        <a:pt x="11000" y="17724"/>
                      </a:cubicBezTo>
                      <a:cubicBezTo>
                        <a:pt x="12069" y="19018"/>
                        <a:pt x="13617" y="19778"/>
                        <a:pt x="15277" y="19806"/>
                      </a:cubicBezTo>
                      <a:lnTo>
                        <a:pt x="50725" y="19806"/>
                      </a:lnTo>
                      <a:cubicBezTo>
                        <a:pt x="51765" y="19750"/>
                        <a:pt x="51765" y="18231"/>
                        <a:pt x="50725" y="18174"/>
                      </a:cubicBezTo>
                      <a:lnTo>
                        <a:pt x="15445" y="18174"/>
                      </a:lnTo>
                      <a:cubicBezTo>
                        <a:pt x="13167" y="18174"/>
                        <a:pt x="11310" y="16318"/>
                        <a:pt x="11310" y="14039"/>
                      </a:cubicBezTo>
                      <a:cubicBezTo>
                        <a:pt x="11310" y="11760"/>
                        <a:pt x="13167" y="9903"/>
                        <a:pt x="15445" y="9903"/>
                      </a:cubicBezTo>
                      <a:lnTo>
                        <a:pt x="50725" y="9903"/>
                      </a:lnTo>
                      <a:cubicBezTo>
                        <a:pt x="51765" y="9819"/>
                        <a:pt x="51765" y="8328"/>
                        <a:pt x="50725" y="8243"/>
                      </a:cubicBezTo>
                      <a:lnTo>
                        <a:pt x="50584" y="8243"/>
                      </a:lnTo>
                      <a:lnTo>
                        <a:pt x="50753" y="7906"/>
                      </a:lnTo>
                      <a:lnTo>
                        <a:pt x="35926" y="0"/>
                      </a:lnTo>
                      <a:close/>
                    </a:path>
                  </a:pathLst>
                </a:custGeom>
                <a:solidFill>
                  <a:srgbClr val="5ABEC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3" name="Google Shape;763;p51"/>
                <p:cNvSpPr/>
                <p:nvPr/>
              </p:nvSpPr>
              <p:spPr>
                <a:xfrm>
                  <a:off x="7098125" y="3633075"/>
                  <a:ext cx="1002975" cy="7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119" h="3124" extrusionOk="0">
                      <a:moveTo>
                        <a:pt x="3995" y="0"/>
                      </a:moveTo>
                      <a:cubicBezTo>
                        <a:pt x="2150" y="0"/>
                        <a:pt x="520" y="1214"/>
                        <a:pt x="30" y="3007"/>
                      </a:cubicBezTo>
                      <a:lnTo>
                        <a:pt x="30" y="3007"/>
                      </a:lnTo>
                      <a:cubicBezTo>
                        <a:pt x="734" y="1659"/>
                        <a:pt x="2112" y="816"/>
                        <a:pt x="3630" y="788"/>
                      </a:cubicBezTo>
                      <a:cubicBezTo>
                        <a:pt x="3770" y="788"/>
                        <a:pt x="3883" y="760"/>
                        <a:pt x="3995" y="760"/>
                      </a:cubicBezTo>
                      <a:lnTo>
                        <a:pt x="39275" y="760"/>
                      </a:lnTo>
                      <a:cubicBezTo>
                        <a:pt x="39725" y="760"/>
                        <a:pt x="40090" y="422"/>
                        <a:pt x="40119" y="0"/>
                      </a:cubicBezTo>
                      <a:close/>
                      <a:moveTo>
                        <a:pt x="30" y="3007"/>
                      </a:moveTo>
                      <a:lnTo>
                        <a:pt x="30" y="3007"/>
                      </a:lnTo>
                      <a:cubicBezTo>
                        <a:pt x="30" y="3009"/>
                        <a:pt x="29" y="3010"/>
                        <a:pt x="29" y="3011"/>
                      </a:cubicBezTo>
                      <a:lnTo>
                        <a:pt x="15" y="3066"/>
                      </a:lnTo>
                      <a:lnTo>
                        <a:pt x="15" y="3066"/>
                      </a:lnTo>
                      <a:cubicBezTo>
                        <a:pt x="20" y="3046"/>
                        <a:pt x="25" y="3027"/>
                        <a:pt x="30" y="3007"/>
                      </a:cubicBezTo>
                      <a:close/>
                      <a:moveTo>
                        <a:pt x="15" y="3066"/>
                      </a:moveTo>
                      <a:cubicBezTo>
                        <a:pt x="10" y="3085"/>
                        <a:pt x="5" y="3104"/>
                        <a:pt x="0" y="3123"/>
                      </a:cubicBezTo>
                      <a:lnTo>
                        <a:pt x="15" y="3066"/>
                      </a:ln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4" name="Google Shape;764;p51"/>
                <p:cNvSpPr/>
                <p:nvPr/>
              </p:nvSpPr>
              <p:spPr>
                <a:xfrm>
                  <a:off x="7083350" y="3652775"/>
                  <a:ext cx="996650" cy="20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866" h="8272" extrusionOk="0">
                      <a:moveTo>
                        <a:pt x="4305" y="0"/>
                      </a:moveTo>
                      <a:cubicBezTo>
                        <a:pt x="2758" y="0"/>
                        <a:pt x="1351" y="872"/>
                        <a:pt x="620" y="2223"/>
                      </a:cubicBezTo>
                      <a:cubicBezTo>
                        <a:pt x="1" y="3432"/>
                        <a:pt x="1" y="4839"/>
                        <a:pt x="620" y="6049"/>
                      </a:cubicBezTo>
                      <a:cubicBezTo>
                        <a:pt x="1351" y="7427"/>
                        <a:pt x="2758" y="8271"/>
                        <a:pt x="4305" y="8271"/>
                      </a:cubicBezTo>
                      <a:lnTo>
                        <a:pt x="39866" y="8271"/>
                      </a:lnTo>
                      <a:lnTo>
                        <a:pt x="3986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5" name="Google Shape;765;p51"/>
                <p:cNvSpPr/>
                <p:nvPr/>
              </p:nvSpPr>
              <p:spPr>
                <a:xfrm>
                  <a:off x="7191900" y="3701275"/>
                  <a:ext cx="888100" cy="1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24" h="568" extrusionOk="0">
                      <a:moveTo>
                        <a:pt x="387" y="1"/>
                      </a:moveTo>
                      <a:cubicBezTo>
                        <a:pt x="8" y="1"/>
                        <a:pt x="0" y="568"/>
                        <a:pt x="363" y="568"/>
                      </a:cubicBezTo>
                      <a:cubicBezTo>
                        <a:pt x="379" y="568"/>
                        <a:pt x="396" y="566"/>
                        <a:pt x="413" y="564"/>
                      </a:cubicBezTo>
                      <a:lnTo>
                        <a:pt x="35524" y="564"/>
                      </a:lnTo>
                      <a:lnTo>
                        <a:pt x="35524" y="1"/>
                      </a:lnTo>
                      <a:lnTo>
                        <a:pt x="413" y="1"/>
                      </a:lnTo>
                      <a:cubicBezTo>
                        <a:pt x="404" y="1"/>
                        <a:pt x="395" y="1"/>
                        <a:pt x="387" y="1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6" name="Google Shape;766;p51"/>
                <p:cNvSpPr/>
                <p:nvPr/>
              </p:nvSpPr>
              <p:spPr>
                <a:xfrm>
                  <a:off x="7191900" y="3749100"/>
                  <a:ext cx="888100" cy="1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24" h="568" extrusionOk="0">
                      <a:moveTo>
                        <a:pt x="387" y="1"/>
                      </a:moveTo>
                      <a:cubicBezTo>
                        <a:pt x="8" y="1"/>
                        <a:pt x="0" y="568"/>
                        <a:pt x="363" y="568"/>
                      </a:cubicBezTo>
                      <a:cubicBezTo>
                        <a:pt x="379" y="568"/>
                        <a:pt x="396" y="566"/>
                        <a:pt x="413" y="564"/>
                      </a:cubicBezTo>
                      <a:lnTo>
                        <a:pt x="35524" y="564"/>
                      </a:lnTo>
                      <a:lnTo>
                        <a:pt x="35524" y="1"/>
                      </a:lnTo>
                      <a:lnTo>
                        <a:pt x="413" y="1"/>
                      </a:lnTo>
                      <a:cubicBezTo>
                        <a:pt x="404" y="1"/>
                        <a:pt x="395" y="1"/>
                        <a:pt x="387" y="1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7" name="Google Shape;767;p51"/>
                <p:cNvSpPr/>
                <p:nvPr/>
              </p:nvSpPr>
              <p:spPr>
                <a:xfrm>
                  <a:off x="7191900" y="3796925"/>
                  <a:ext cx="888100" cy="1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24" h="568" extrusionOk="0">
                      <a:moveTo>
                        <a:pt x="387" y="1"/>
                      </a:moveTo>
                      <a:cubicBezTo>
                        <a:pt x="8" y="1"/>
                        <a:pt x="0" y="568"/>
                        <a:pt x="363" y="568"/>
                      </a:cubicBezTo>
                      <a:cubicBezTo>
                        <a:pt x="379" y="568"/>
                        <a:pt x="396" y="567"/>
                        <a:pt x="413" y="564"/>
                      </a:cubicBezTo>
                      <a:lnTo>
                        <a:pt x="35524" y="564"/>
                      </a:lnTo>
                      <a:lnTo>
                        <a:pt x="35524" y="2"/>
                      </a:lnTo>
                      <a:lnTo>
                        <a:pt x="413" y="2"/>
                      </a:lnTo>
                      <a:cubicBezTo>
                        <a:pt x="404" y="1"/>
                        <a:pt x="395" y="1"/>
                        <a:pt x="387" y="1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8" name="Google Shape;768;p51"/>
                <p:cNvSpPr/>
                <p:nvPr/>
              </p:nvSpPr>
              <p:spPr>
                <a:xfrm>
                  <a:off x="7083350" y="3363700"/>
                  <a:ext cx="996650" cy="206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866" h="8272" extrusionOk="0">
                      <a:moveTo>
                        <a:pt x="4305" y="0"/>
                      </a:moveTo>
                      <a:cubicBezTo>
                        <a:pt x="2758" y="0"/>
                        <a:pt x="1351" y="873"/>
                        <a:pt x="620" y="2223"/>
                      </a:cubicBezTo>
                      <a:cubicBezTo>
                        <a:pt x="1" y="3433"/>
                        <a:pt x="1" y="4839"/>
                        <a:pt x="620" y="6049"/>
                      </a:cubicBezTo>
                      <a:cubicBezTo>
                        <a:pt x="1351" y="7428"/>
                        <a:pt x="2758" y="8272"/>
                        <a:pt x="4305" y="8272"/>
                      </a:cubicBezTo>
                      <a:lnTo>
                        <a:pt x="39866" y="8272"/>
                      </a:lnTo>
                      <a:lnTo>
                        <a:pt x="3986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9" name="Google Shape;769;p51"/>
                <p:cNvSpPr/>
                <p:nvPr/>
              </p:nvSpPr>
              <p:spPr>
                <a:xfrm>
                  <a:off x="6823825" y="3129500"/>
                  <a:ext cx="1283600" cy="481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344" h="19272" extrusionOk="0">
                      <a:moveTo>
                        <a:pt x="6218" y="0"/>
                      </a:moveTo>
                      <a:cubicBezTo>
                        <a:pt x="6218" y="0"/>
                        <a:pt x="0" y="731"/>
                        <a:pt x="1520" y="6246"/>
                      </a:cubicBezTo>
                      <a:cubicBezTo>
                        <a:pt x="1942" y="7821"/>
                        <a:pt x="5655" y="12013"/>
                        <a:pt x="8328" y="14883"/>
                      </a:cubicBezTo>
                      <a:cubicBezTo>
                        <a:pt x="8356" y="14911"/>
                        <a:pt x="8384" y="14939"/>
                        <a:pt x="8412" y="14967"/>
                      </a:cubicBezTo>
                      <a:cubicBezTo>
                        <a:pt x="8440" y="14995"/>
                        <a:pt x="8497" y="15051"/>
                        <a:pt x="8525" y="15079"/>
                      </a:cubicBezTo>
                      <a:cubicBezTo>
                        <a:pt x="9341" y="15980"/>
                        <a:pt x="10072" y="16711"/>
                        <a:pt x="10550" y="17189"/>
                      </a:cubicBezTo>
                      <a:lnTo>
                        <a:pt x="10579" y="17218"/>
                      </a:lnTo>
                      <a:lnTo>
                        <a:pt x="11113" y="17780"/>
                      </a:lnTo>
                      <a:lnTo>
                        <a:pt x="11113" y="17808"/>
                      </a:lnTo>
                      <a:cubicBezTo>
                        <a:pt x="12126" y="18709"/>
                        <a:pt x="13448" y="19215"/>
                        <a:pt x="14799" y="19271"/>
                      </a:cubicBezTo>
                      <a:lnTo>
                        <a:pt x="50247" y="19271"/>
                      </a:lnTo>
                      <a:cubicBezTo>
                        <a:pt x="51344" y="19271"/>
                        <a:pt x="51344" y="17611"/>
                        <a:pt x="50247" y="17611"/>
                      </a:cubicBezTo>
                      <a:lnTo>
                        <a:pt x="14967" y="17611"/>
                      </a:lnTo>
                      <a:cubicBezTo>
                        <a:pt x="12689" y="17611"/>
                        <a:pt x="10832" y="15755"/>
                        <a:pt x="10832" y="13476"/>
                      </a:cubicBezTo>
                      <a:cubicBezTo>
                        <a:pt x="10832" y="13082"/>
                        <a:pt x="10888" y="12688"/>
                        <a:pt x="11001" y="12322"/>
                      </a:cubicBezTo>
                      <a:cubicBezTo>
                        <a:pt x="11535" y="10550"/>
                        <a:pt x="13139" y="9340"/>
                        <a:pt x="14967" y="9340"/>
                      </a:cubicBezTo>
                      <a:lnTo>
                        <a:pt x="50247" y="9340"/>
                      </a:lnTo>
                      <a:cubicBezTo>
                        <a:pt x="50697" y="9340"/>
                        <a:pt x="51062" y="9003"/>
                        <a:pt x="51091" y="8581"/>
                      </a:cubicBezTo>
                      <a:lnTo>
                        <a:pt x="51091" y="8553"/>
                      </a:lnTo>
                      <a:cubicBezTo>
                        <a:pt x="51091" y="8271"/>
                        <a:pt x="50950" y="8046"/>
                        <a:pt x="50753" y="7877"/>
                      </a:cubicBezTo>
                      <a:cubicBezTo>
                        <a:pt x="50669" y="7821"/>
                        <a:pt x="50612" y="7793"/>
                        <a:pt x="50528" y="7765"/>
                      </a:cubicBezTo>
                      <a:lnTo>
                        <a:pt x="35955" y="0"/>
                      </a:lnTo>
                      <a:close/>
                    </a:path>
                  </a:pathLst>
                </a:custGeom>
                <a:solidFill>
                  <a:srgbClr val="FAB3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0" name="Google Shape;770;p51"/>
                <p:cNvSpPr/>
                <p:nvPr/>
              </p:nvSpPr>
              <p:spPr>
                <a:xfrm>
                  <a:off x="7094600" y="3344000"/>
                  <a:ext cx="1006500" cy="110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60" h="4418" extrusionOk="0">
                      <a:moveTo>
                        <a:pt x="4136" y="1"/>
                      </a:moveTo>
                      <a:cubicBezTo>
                        <a:pt x="1858" y="1"/>
                        <a:pt x="29" y="1857"/>
                        <a:pt x="1" y="4136"/>
                      </a:cubicBezTo>
                      <a:lnTo>
                        <a:pt x="1" y="4389"/>
                      </a:lnTo>
                      <a:cubicBezTo>
                        <a:pt x="1" y="4389"/>
                        <a:pt x="1" y="4418"/>
                        <a:pt x="1" y="4418"/>
                      </a:cubicBezTo>
                      <a:cubicBezTo>
                        <a:pt x="29" y="4193"/>
                        <a:pt x="85" y="3967"/>
                        <a:pt x="170" y="3771"/>
                      </a:cubicBezTo>
                      <a:cubicBezTo>
                        <a:pt x="676" y="1998"/>
                        <a:pt x="2308" y="788"/>
                        <a:pt x="4136" y="788"/>
                      </a:cubicBezTo>
                      <a:lnTo>
                        <a:pt x="39416" y="788"/>
                      </a:lnTo>
                      <a:cubicBezTo>
                        <a:pt x="39866" y="788"/>
                        <a:pt x="40231" y="451"/>
                        <a:pt x="40260" y="1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1" name="Google Shape;771;p51"/>
                <p:cNvSpPr/>
                <p:nvPr/>
              </p:nvSpPr>
              <p:spPr>
                <a:xfrm>
                  <a:off x="7191900" y="3412200"/>
                  <a:ext cx="888100" cy="1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24" h="568" extrusionOk="0">
                      <a:moveTo>
                        <a:pt x="387" y="1"/>
                      </a:moveTo>
                      <a:cubicBezTo>
                        <a:pt x="8" y="1"/>
                        <a:pt x="0" y="568"/>
                        <a:pt x="363" y="568"/>
                      </a:cubicBezTo>
                      <a:cubicBezTo>
                        <a:pt x="379" y="568"/>
                        <a:pt x="396" y="567"/>
                        <a:pt x="413" y="564"/>
                      </a:cubicBezTo>
                      <a:lnTo>
                        <a:pt x="35524" y="564"/>
                      </a:lnTo>
                      <a:lnTo>
                        <a:pt x="35524" y="2"/>
                      </a:lnTo>
                      <a:lnTo>
                        <a:pt x="413" y="2"/>
                      </a:lnTo>
                      <a:cubicBezTo>
                        <a:pt x="404" y="1"/>
                        <a:pt x="395" y="1"/>
                        <a:pt x="387" y="1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2" name="Google Shape;772;p51"/>
                <p:cNvSpPr/>
                <p:nvPr/>
              </p:nvSpPr>
              <p:spPr>
                <a:xfrm>
                  <a:off x="7191900" y="3460025"/>
                  <a:ext cx="888100" cy="1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24" h="568" extrusionOk="0">
                      <a:moveTo>
                        <a:pt x="387" y="1"/>
                      </a:moveTo>
                      <a:cubicBezTo>
                        <a:pt x="8" y="1"/>
                        <a:pt x="0" y="568"/>
                        <a:pt x="363" y="568"/>
                      </a:cubicBezTo>
                      <a:cubicBezTo>
                        <a:pt x="379" y="568"/>
                        <a:pt x="396" y="567"/>
                        <a:pt x="413" y="564"/>
                      </a:cubicBezTo>
                      <a:lnTo>
                        <a:pt x="35524" y="564"/>
                      </a:lnTo>
                      <a:lnTo>
                        <a:pt x="35524" y="2"/>
                      </a:lnTo>
                      <a:lnTo>
                        <a:pt x="413" y="2"/>
                      </a:lnTo>
                      <a:cubicBezTo>
                        <a:pt x="404" y="1"/>
                        <a:pt x="395" y="1"/>
                        <a:pt x="387" y="1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3" name="Google Shape;773;p51"/>
                <p:cNvSpPr/>
                <p:nvPr/>
              </p:nvSpPr>
              <p:spPr>
                <a:xfrm>
                  <a:off x="7191900" y="3507850"/>
                  <a:ext cx="888100" cy="14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24" h="568" extrusionOk="0">
                      <a:moveTo>
                        <a:pt x="387" y="1"/>
                      </a:moveTo>
                      <a:cubicBezTo>
                        <a:pt x="8" y="1"/>
                        <a:pt x="0" y="568"/>
                        <a:pt x="363" y="568"/>
                      </a:cubicBezTo>
                      <a:cubicBezTo>
                        <a:pt x="379" y="568"/>
                        <a:pt x="396" y="567"/>
                        <a:pt x="413" y="564"/>
                      </a:cubicBezTo>
                      <a:lnTo>
                        <a:pt x="35524" y="564"/>
                      </a:lnTo>
                      <a:lnTo>
                        <a:pt x="35524" y="2"/>
                      </a:lnTo>
                      <a:lnTo>
                        <a:pt x="413" y="2"/>
                      </a:lnTo>
                      <a:cubicBezTo>
                        <a:pt x="404" y="1"/>
                        <a:pt x="395" y="1"/>
                        <a:pt x="387" y="1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4" name="Google Shape;774;p51"/>
                <p:cNvSpPr/>
                <p:nvPr/>
              </p:nvSpPr>
              <p:spPr>
                <a:xfrm>
                  <a:off x="7224025" y="3205450"/>
                  <a:ext cx="479700" cy="61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88" h="2477" extrusionOk="0">
                      <a:moveTo>
                        <a:pt x="9594" y="0"/>
                      </a:moveTo>
                      <a:cubicBezTo>
                        <a:pt x="4277" y="0"/>
                        <a:pt x="0" y="563"/>
                        <a:pt x="0" y="1238"/>
                      </a:cubicBezTo>
                      <a:cubicBezTo>
                        <a:pt x="0" y="1942"/>
                        <a:pt x="4277" y="2476"/>
                        <a:pt x="9594" y="2476"/>
                      </a:cubicBezTo>
                      <a:cubicBezTo>
                        <a:pt x="14883" y="2476"/>
                        <a:pt x="19187" y="1942"/>
                        <a:pt x="19187" y="1238"/>
                      </a:cubicBezTo>
                      <a:cubicBezTo>
                        <a:pt x="19187" y="563"/>
                        <a:pt x="14883" y="0"/>
                        <a:pt x="9594" y="0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5" name="Google Shape;775;p51"/>
                <p:cNvSpPr/>
                <p:nvPr/>
              </p:nvSpPr>
              <p:spPr>
                <a:xfrm>
                  <a:off x="7169875" y="2742900"/>
                  <a:ext cx="585175" cy="492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407" h="19695" extrusionOk="0">
                      <a:moveTo>
                        <a:pt x="7605" y="0"/>
                      </a:moveTo>
                      <a:cubicBezTo>
                        <a:pt x="7411" y="0"/>
                        <a:pt x="7220" y="7"/>
                        <a:pt x="7033" y="19"/>
                      </a:cubicBezTo>
                      <a:cubicBezTo>
                        <a:pt x="6414" y="75"/>
                        <a:pt x="5824" y="272"/>
                        <a:pt x="5289" y="582"/>
                      </a:cubicBezTo>
                      <a:cubicBezTo>
                        <a:pt x="2335" y="2354"/>
                        <a:pt x="338" y="5364"/>
                        <a:pt x="225" y="8825"/>
                      </a:cubicBezTo>
                      <a:cubicBezTo>
                        <a:pt x="0" y="14592"/>
                        <a:pt x="4980" y="19459"/>
                        <a:pt x="11366" y="19684"/>
                      </a:cubicBezTo>
                      <a:cubicBezTo>
                        <a:pt x="11537" y="19691"/>
                        <a:pt x="11707" y="19694"/>
                        <a:pt x="11876" y="19694"/>
                      </a:cubicBezTo>
                      <a:cubicBezTo>
                        <a:pt x="16642" y="19694"/>
                        <a:pt x="20766" y="17046"/>
                        <a:pt x="22450" y="13270"/>
                      </a:cubicBezTo>
                      <a:cubicBezTo>
                        <a:pt x="22957" y="12144"/>
                        <a:pt x="23238" y="10935"/>
                        <a:pt x="23294" y="9697"/>
                      </a:cubicBezTo>
                      <a:cubicBezTo>
                        <a:pt x="23407" y="6293"/>
                        <a:pt x="21719" y="3198"/>
                        <a:pt x="18990" y="1172"/>
                      </a:cubicBezTo>
                      <a:cubicBezTo>
                        <a:pt x="18174" y="638"/>
                        <a:pt x="17246" y="356"/>
                        <a:pt x="16261" y="356"/>
                      </a:cubicBezTo>
                      <a:cubicBezTo>
                        <a:pt x="16130" y="351"/>
                        <a:pt x="15998" y="348"/>
                        <a:pt x="15865" y="348"/>
                      </a:cubicBezTo>
                      <a:cubicBezTo>
                        <a:pt x="14815" y="348"/>
                        <a:pt x="13695" y="505"/>
                        <a:pt x="12519" y="505"/>
                      </a:cubicBezTo>
                      <a:cubicBezTo>
                        <a:pt x="12370" y="505"/>
                        <a:pt x="12220" y="503"/>
                        <a:pt x="12069" y="497"/>
                      </a:cubicBezTo>
                      <a:cubicBezTo>
                        <a:pt x="10803" y="441"/>
                        <a:pt x="9593" y="160"/>
                        <a:pt x="8440" y="47"/>
                      </a:cubicBezTo>
                      <a:cubicBezTo>
                        <a:pt x="8160" y="14"/>
                        <a:pt x="7880" y="0"/>
                        <a:pt x="7605" y="0"/>
                      </a:cubicBezTo>
                      <a:close/>
                    </a:path>
                  </a:pathLst>
                </a:custGeom>
                <a:solidFill>
                  <a:srgbClr val="EEBDD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6" name="Google Shape;776;p51"/>
                <p:cNvSpPr/>
                <p:nvPr/>
              </p:nvSpPr>
              <p:spPr>
                <a:xfrm>
                  <a:off x="7333750" y="2742775"/>
                  <a:ext cx="251800" cy="7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72" h="2967" extrusionOk="0">
                      <a:moveTo>
                        <a:pt x="1011" y="0"/>
                      </a:moveTo>
                      <a:cubicBezTo>
                        <a:pt x="831" y="0"/>
                        <a:pt x="653" y="8"/>
                        <a:pt x="478" y="24"/>
                      </a:cubicBezTo>
                      <a:cubicBezTo>
                        <a:pt x="113" y="333"/>
                        <a:pt x="0" y="840"/>
                        <a:pt x="225" y="1234"/>
                      </a:cubicBezTo>
                      <a:cubicBezTo>
                        <a:pt x="617" y="2291"/>
                        <a:pt x="3149" y="2967"/>
                        <a:pt x="5363" y="2967"/>
                      </a:cubicBezTo>
                      <a:cubicBezTo>
                        <a:pt x="6330" y="2967"/>
                        <a:pt x="7236" y="2838"/>
                        <a:pt x="7877" y="2556"/>
                      </a:cubicBezTo>
                      <a:cubicBezTo>
                        <a:pt x="8946" y="2106"/>
                        <a:pt x="10072" y="1290"/>
                        <a:pt x="9734" y="361"/>
                      </a:cubicBezTo>
                      <a:cubicBezTo>
                        <a:pt x="9600" y="356"/>
                        <a:pt x="9466" y="353"/>
                        <a:pt x="9330" y="353"/>
                      </a:cubicBezTo>
                      <a:cubicBezTo>
                        <a:pt x="8262" y="353"/>
                        <a:pt x="7140" y="510"/>
                        <a:pt x="5964" y="510"/>
                      </a:cubicBezTo>
                      <a:cubicBezTo>
                        <a:pt x="5815" y="510"/>
                        <a:pt x="5665" y="508"/>
                        <a:pt x="5514" y="502"/>
                      </a:cubicBezTo>
                      <a:cubicBezTo>
                        <a:pt x="3921" y="427"/>
                        <a:pt x="2394" y="0"/>
                        <a:pt x="1011" y="0"/>
                      </a:cubicBezTo>
                      <a:close/>
                    </a:path>
                  </a:pathLst>
                </a:custGeom>
                <a:solidFill>
                  <a:srgbClr val="E562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7" name="Google Shape;777;p51"/>
                <p:cNvSpPr/>
                <p:nvPr/>
              </p:nvSpPr>
              <p:spPr>
                <a:xfrm>
                  <a:off x="7257775" y="2585800"/>
                  <a:ext cx="198375" cy="203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35" h="8133" extrusionOk="0">
                      <a:moveTo>
                        <a:pt x="676" y="1"/>
                      </a:moveTo>
                      <a:cubicBezTo>
                        <a:pt x="423" y="1"/>
                        <a:pt x="198" y="142"/>
                        <a:pt x="85" y="339"/>
                      </a:cubicBezTo>
                      <a:cubicBezTo>
                        <a:pt x="29" y="423"/>
                        <a:pt x="1" y="536"/>
                        <a:pt x="1" y="648"/>
                      </a:cubicBezTo>
                      <a:cubicBezTo>
                        <a:pt x="1" y="648"/>
                        <a:pt x="1" y="676"/>
                        <a:pt x="1" y="676"/>
                      </a:cubicBezTo>
                      <a:cubicBezTo>
                        <a:pt x="29" y="986"/>
                        <a:pt x="254" y="1267"/>
                        <a:pt x="563" y="1295"/>
                      </a:cubicBezTo>
                      <a:cubicBezTo>
                        <a:pt x="2167" y="1548"/>
                        <a:pt x="3630" y="2364"/>
                        <a:pt x="4671" y="3658"/>
                      </a:cubicBezTo>
                      <a:cubicBezTo>
                        <a:pt x="6668" y="6190"/>
                        <a:pt x="6781" y="8047"/>
                        <a:pt x="6781" y="8047"/>
                      </a:cubicBezTo>
                      <a:cubicBezTo>
                        <a:pt x="6890" y="8102"/>
                        <a:pt x="7011" y="8133"/>
                        <a:pt x="7128" y="8133"/>
                      </a:cubicBezTo>
                      <a:cubicBezTo>
                        <a:pt x="7192" y="8133"/>
                        <a:pt x="7256" y="8123"/>
                        <a:pt x="7315" y="8103"/>
                      </a:cubicBezTo>
                      <a:cubicBezTo>
                        <a:pt x="7540" y="8075"/>
                        <a:pt x="7765" y="7963"/>
                        <a:pt x="7934" y="7850"/>
                      </a:cubicBezTo>
                      <a:cubicBezTo>
                        <a:pt x="7934" y="7850"/>
                        <a:pt x="5796" y="142"/>
                        <a:pt x="676" y="1"/>
                      </a:cubicBezTo>
                      <a:close/>
                    </a:path>
                  </a:pathLst>
                </a:custGeom>
                <a:solidFill>
                  <a:srgbClr val="885BA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8" name="Google Shape;778;p51"/>
                <p:cNvSpPr/>
                <p:nvPr/>
              </p:nvSpPr>
              <p:spPr>
                <a:xfrm>
                  <a:off x="7449800" y="2571750"/>
                  <a:ext cx="249000" cy="21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60" h="8722" extrusionOk="0">
                      <a:moveTo>
                        <a:pt x="9959" y="0"/>
                      </a:moveTo>
                      <a:lnTo>
                        <a:pt x="9931" y="28"/>
                      </a:lnTo>
                      <a:cubicBezTo>
                        <a:pt x="2082" y="225"/>
                        <a:pt x="169" y="7850"/>
                        <a:pt x="0" y="8637"/>
                      </a:cubicBezTo>
                      <a:lnTo>
                        <a:pt x="0" y="8722"/>
                      </a:lnTo>
                      <a:cubicBezTo>
                        <a:pt x="9931" y="7681"/>
                        <a:pt x="9959" y="1"/>
                        <a:pt x="9959" y="0"/>
                      </a:cubicBezTo>
                      <a:close/>
                    </a:path>
                  </a:pathLst>
                </a:custGeom>
                <a:solidFill>
                  <a:srgbClr val="BBE2E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9" name="Google Shape;779;p51"/>
                <p:cNvSpPr/>
                <p:nvPr/>
              </p:nvSpPr>
              <p:spPr>
                <a:xfrm>
                  <a:off x="7449800" y="2571750"/>
                  <a:ext cx="249000" cy="218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60" h="8722" extrusionOk="0">
                      <a:moveTo>
                        <a:pt x="9959" y="0"/>
                      </a:moveTo>
                      <a:lnTo>
                        <a:pt x="9931" y="28"/>
                      </a:lnTo>
                      <a:lnTo>
                        <a:pt x="0" y="8637"/>
                      </a:lnTo>
                      <a:lnTo>
                        <a:pt x="0" y="8722"/>
                      </a:lnTo>
                      <a:cubicBezTo>
                        <a:pt x="9931" y="7681"/>
                        <a:pt x="9959" y="1"/>
                        <a:pt x="9959" y="0"/>
                      </a:cubicBezTo>
                      <a:close/>
                    </a:path>
                  </a:pathLst>
                </a:custGeom>
                <a:solidFill>
                  <a:srgbClr val="5ABEC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0" name="Google Shape;780;p51"/>
                <p:cNvSpPr/>
                <p:nvPr/>
              </p:nvSpPr>
              <p:spPr>
                <a:xfrm>
                  <a:off x="7169875" y="2742900"/>
                  <a:ext cx="561275" cy="492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51" h="19695" extrusionOk="0">
                      <a:moveTo>
                        <a:pt x="7605" y="0"/>
                      </a:moveTo>
                      <a:cubicBezTo>
                        <a:pt x="7411" y="0"/>
                        <a:pt x="7220" y="7"/>
                        <a:pt x="7033" y="19"/>
                      </a:cubicBezTo>
                      <a:cubicBezTo>
                        <a:pt x="6414" y="75"/>
                        <a:pt x="5824" y="272"/>
                        <a:pt x="5289" y="582"/>
                      </a:cubicBezTo>
                      <a:cubicBezTo>
                        <a:pt x="2335" y="2354"/>
                        <a:pt x="338" y="5364"/>
                        <a:pt x="225" y="8825"/>
                      </a:cubicBezTo>
                      <a:cubicBezTo>
                        <a:pt x="0" y="14592"/>
                        <a:pt x="4980" y="19459"/>
                        <a:pt x="11366" y="19684"/>
                      </a:cubicBezTo>
                      <a:cubicBezTo>
                        <a:pt x="11537" y="19691"/>
                        <a:pt x="11707" y="19694"/>
                        <a:pt x="11876" y="19694"/>
                      </a:cubicBezTo>
                      <a:cubicBezTo>
                        <a:pt x="16642" y="19694"/>
                        <a:pt x="20766" y="17046"/>
                        <a:pt x="22450" y="13270"/>
                      </a:cubicBezTo>
                      <a:lnTo>
                        <a:pt x="22450" y="13270"/>
                      </a:lnTo>
                      <a:cubicBezTo>
                        <a:pt x="22450" y="13270"/>
                        <a:pt x="18793" y="17384"/>
                        <a:pt x="12806" y="17384"/>
                      </a:cubicBezTo>
                      <a:cubicBezTo>
                        <a:pt x="12492" y="17384"/>
                        <a:pt x="12171" y="17373"/>
                        <a:pt x="11844" y="17349"/>
                      </a:cubicBezTo>
                      <a:cubicBezTo>
                        <a:pt x="5289" y="16871"/>
                        <a:pt x="3038" y="9669"/>
                        <a:pt x="4895" y="6068"/>
                      </a:cubicBezTo>
                      <a:cubicBezTo>
                        <a:pt x="6378" y="3214"/>
                        <a:pt x="9495" y="2926"/>
                        <a:pt x="10689" y="2926"/>
                      </a:cubicBezTo>
                      <a:cubicBezTo>
                        <a:pt x="10990" y="2926"/>
                        <a:pt x="11169" y="2945"/>
                        <a:pt x="11169" y="2945"/>
                      </a:cubicBezTo>
                      <a:cubicBezTo>
                        <a:pt x="10466" y="1791"/>
                        <a:pt x="9537" y="807"/>
                        <a:pt x="8440" y="47"/>
                      </a:cubicBezTo>
                      <a:cubicBezTo>
                        <a:pt x="8160" y="14"/>
                        <a:pt x="7880" y="0"/>
                        <a:pt x="7605" y="0"/>
                      </a:cubicBezTo>
                      <a:close/>
                    </a:path>
                  </a:pathLst>
                </a:custGeom>
                <a:solidFill>
                  <a:srgbClr val="E562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1" name="Google Shape;781;p51"/>
                <p:cNvSpPr/>
                <p:nvPr/>
              </p:nvSpPr>
              <p:spPr>
                <a:xfrm>
                  <a:off x="7557400" y="2773600"/>
                  <a:ext cx="173750" cy="21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50" h="8666" extrusionOk="0">
                      <a:moveTo>
                        <a:pt x="2279" y="1"/>
                      </a:moveTo>
                      <a:lnTo>
                        <a:pt x="0" y="2054"/>
                      </a:lnTo>
                      <a:cubicBezTo>
                        <a:pt x="2364" y="3602"/>
                        <a:pt x="4080" y="5965"/>
                        <a:pt x="4839" y="8666"/>
                      </a:cubicBezTo>
                      <a:lnTo>
                        <a:pt x="6949" y="7737"/>
                      </a:lnTo>
                      <a:cubicBezTo>
                        <a:pt x="6556" y="2814"/>
                        <a:pt x="2279" y="1"/>
                        <a:pt x="2279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782" name="Google Shape;782;p51"/>
              <p:cNvGrpSpPr/>
              <p:nvPr/>
            </p:nvGrpSpPr>
            <p:grpSpPr>
              <a:xfrm>
                <a:off x="3984898" y="1804245"/>
                <a:ext cx="1968576" cy="2356804"/>
                <a:chOff x="3984898" y="1804245"/>
                <a:chExt cx="1968576" cy="2356804"/>
              </a:xfrm>
            </p:grpSpPr>
            <p:sp>
              <p:nvSpPr>
                <p:cNvPr id="783" name="Google Shape;783;p51"/>
                <p:cNvSpPr/>
                <p:nvPr/>
              </p:nvSpPr>
              <p:spPr>
                <a:xfrm>
                  <a:off x="4243539" y="3367608"/>
                  <a:ext cx="1323304" cy="6137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47" h="12683" extrusionOk="0">
                      <a:moveTo>
                        <a:pt x="14728" y="0"/>
                      </a:moveTo>
                      <a:cubicBezTo>
                        <a:pt x="14169" y="0"/>
                        <a:pt x="13651" y="50"/>
                        <a:pt x="13195" y="164"/>
                      </a:cubicBezTo>
                      <a:cubicBezTo>
                        <a:pt x="9116" y="1148"/>
                        <a:pt x="113" y="10432"/>
                        <a:pt x="113" y="10432"/>
                      </a:cubicBezTo>
                      <a:cubicBezTo>
                        <a:pt x="1" y="11445"/>
                        <a:pt x="648" y="12177"/>
                        <a:pt x="1773" y="12683"/>
                      </a:cubicBezTo>
                      <a:cubicBezTo>
                        <a:pt x="1773" y="12683"/>
                        <a:pt x="9172" y="8238"/>
                        <a:pt x="13730" y="3905"/>
                      </a:cubicBezTo>
                      <a:cubicBezTo>
                        <a:pt x="13730" y="3905"/>
                        <a:pt x="19521" y="7041"/>
                        <a:pt x="23877" y="7041"/>
                      </a:cubicBezTo>
                      <a:cubicBezTo>
                        <a:pt x="24573" y="7041"/>
                        <a:pt x="25233" y="6961"/>
                        <a:pt x="25827" y="6775"/>
                      </a:cubicBezTo>
                      <a:cubicBezTo>
                        <a:pt x="26249" y="6634"/>
                        <a:pt x="27346" y="4327"/>
                        <a:pt x="26249" y="3174"/>
                      </a:cubicBezTo>
                      <a:cubicBezTo>
                        <a:pt x="26249" y="3174"/>
                        <a:pt x="19169" y="0"/>
                        <a:pt x="14728" y="0"/>
                      </a:cubicBezTo>
                      <a:close/>
                    </a:path>
                  </a:pathLst>
                </a:custGeom>
                <a:solidFill>
                  <a:srgbClr val="FAB3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4" name="Google Shape;784;p51"/>
                <p:cNvSpPr/>
                <p:nvPr/>
              </p:nvSpPr>
              <p:spPr>
                <a:xfrm>
                  <a:off x="3984898" y="3741851"/>
                  <a:ext cx="348549" cy="3293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03" h="6806" extrusionOk="0">
                      <a:moveTo>
                        <a:pt x="1492" y="1"/>
                      </a:moveTo>
                      <a:cubicBezTo>
                        <a:pt x="956" y="1"/>
                        <a:pt x="427" y="179"/>
                        <a:pt x="0" y="504"/>
                      </a:cubicBezTo>
                      <a:lnTo>
                        <a:pt x="5064" y="6806"/>
                      </a:lnTo>
                      <a:cubicBezTo>
                        <a:pt x="5064" y="6806"/>
                        <a:pt x="6387" y="5821"/>
                        <a:pt x="6752" y="5512"/>
                      </a:cubicBezTo>
                      <a:cubicBezTo>
                        <a:pt x="6949" y="5371"/>
                        <a:pt x="7118" y="5174"/>
                        <a:pt x="7203" y="4949"/>
                      </a:cubicBezTo>
                      <a:cubicBezTo>
                        <a:pt x="5515" y="3177"/>
                        <a:pt x="5515" y="2614"/>
                        <a:pt x="5515" y="2614"/>
                      </a:cubicBezTo>
                      <a:cubicBezTo>
                        <a:pt x="3742" y="2107"/>
                        <a:pt x="3264" y="448"/>
                        <a:pt x="2110" y="82"/>
                      </a:cubicBezTo>
                      <a:cubicBezTo>
                        <a:pt x="1907" y="27"/>
                        <a:pt x="1699" y="1"/>
                        <a:pt x="1492" y="1"/>
                      </a:cubicBezTo>
                      <a:close/>
                    </a:path>
                  </a:pathLst>
                </a:custGeom>
                <a:solidFill>
                  <a:srgbClr val="E562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5" name="Google Shape;785;p51"/>
                <p:cNvSpPr/>
                <p:nvPr/>
              </p:nvSpPr>
              <p:spPr>
                <a:xfrm>
                  <a:off x="5199229" y="1804245"/>
                  <a:ext cx="715146" cy="7579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79" h="15663" extrusionOk="0">
                      <a:moveTo>
                        <a:pt x="6885" y="1"/>
                      </a:moveTo>
                      <a:cubicBezTo>
                        <a:pt x="6795" y="1"/>
                        <a:pt x="6704" y="2"/>
                        <a:pt x="6612" y="6"/>
                      </a:cubicBezTo>
                      <a:cubicBezTo>
                        <a:pt x="3348" y="118"/>
                        <a:pt x="1913" y="1891"/>
                        <a:pt x="1435" y="3466"/>
                      </a:cubicBezTo>
                      <a:cubicBezTo>
                        <a:pt x="1182" y="4732"/>
                        <a:pt x="1098" y="5998"/>
                        <a:pt x="1126" y="7292"/>
                      </a:cubicBezTo>
                      <a:cubicBezTo>
                        <a:pt x="1126" y="7292"/>
                        <a:pt x="0" y="8446"/>
                        <a:pt x="507" y="9684"/>
                      </a:cubicBezTo>
                      <a:cubicBezTo>
                        <a:pt x="718" y="10153"/>
                        <a:pt x="1378" y="10192"/>
                        <a:pt x="1592" y="10192"/>
                      </a:cubicBezTo>
                      <a:cubicBezTo>
                        <a:pt x="1635" y="10192"/>
                        <a:pt x="1660" y="10190"/>
                        <a:pt x="1660" y="10190"/>
                      </a:cubicBezTo>
                      <a:lnTo>
                        <a:pt x="1660" y="10190"/>
                      </a:lnTo>
                      <a:cubicBezTo>
                        <a:pt x="1660" y="10190"/>
                        <a:pt x="507" y="11625"/>
                        <a:pt x="901" y="12694"/>
                      </a:cubicBezTo>
                      <a:cubicBezTo>
                        <a:pt x="1187" y="13419"/>
                        <a:pt x="1914" y="13536"/>
                        <a:pt x="2351" y="13536"/>
                      </a:cubicBezTo>
                      <a:cubicBezTo>
                        <a:pt x="2559" y="13536"/>
                        <a:pt x="2701" y="13510"/>
                        <a:pt x="2701" y="13510"/>
                      </a:cubicBezTo>
                      <a:cubicBezTo>
                        <a:pt x="2701" y="13510"/>
                        <a:pt x="2757" y="14916"/>
                        <a:pt x="3883" y="15367"/>
                      </a:cubicBezTo>
                      <a:cubicBezTo>
                        <a:pt x="4037" y="15430"/>
                        <a:pt x="4189" y="15457"/>
                        <a:pt x="4337" y="15457"/>
                      </a:cubicBezTo>
                      <a:cubicBezTo>
                        <a:pt x="5244" y="15457"/>
                        <a:pt x="5993" y="14438"/>
                        <a:pt x="5993" y="14438"/>
                      </a:cubicBezTo>
                      <a:cubicBezTo>
                        <a:pt x="6049" y="15029"/>
                        <a:pt x="6499" y="15535"/>
                        <a:pt x="7090" y="15648"/>
                      </a:cubicBezTo>
                      <a:cubicBezTo>
                        <a:pt x="7148" y="15658"/>
                        <a:pt x="7209" y="15662"/>
                        <a:pt x="7273" y="15662"/>
                      </a:cubicBezTo>
                      <a:cubicBezTo>
                        <a:pt x="8296" y="15662"/>
                        <a:pt x="10016" y="14466"/>
                        <a:pt x="10016" y="14466"/>
                      </a:cubicBezTo>
                      <a:lnTo>
                        <a:pt x="10016" y="14466"/>
                      </a:lnTo>
                      <a:cubicBezTo>
                        <a:pt x="10016" y="14466"/>
                        <a:pt x="9932" y="15282"/>
                        <a:pt x="11254" y="15367"/>
                      </a:cubicBezTo>
                      <a:cubicBezTo>
                        <a:pt x="11289" y="15369"/>
                        <a:pt x="11324" y="15370"/>
                        <a:pt x="11358" y="15370"/>
                      </a:cubicBezTo>
                      <a:cubicBezTo>
                        <a:pt x="12560" y="15370"/>
                        <a:pt x="12773" y="13960"/>
                        <a:pt x="12773" y="13960"/>
                      </a:cubicBezTo>
                      <a:cubicBezTo>
                        <a:pt x="12863" y="13980"/>
                        <a:pt x="12950" y="13990"/>
                        <a:pt x="13035" y="13990"/>
                      </a:cubicBezTo>
                      <a:cubicBezTo>
                        <a:pt x="14119" y="13990"/>
                        <a:pt x="14778" y="12414"/>
                        <a:pt x="14517" y="11709"/>
                      </a:cubicBezTo>
                      <a:cubicBezTo>
                        <a:pt x="14292" y="11034"/>
                        <a:pt x="13870" y="10471"/>
                        <a:pt x="13279" y="10106"/>
                      </a:cubicBezTo>
                      <a:lnTo>
                        <a:pt x="13279" y="10106"/>
                      </a:lnTo>
                      <a:cubicBezTo>
                        <a:pt x="13279" y="10106"/>
                        <a:pt x="13366" y="10134"/>
                        <a:pt x="13486" y="10134"/>
                      </a:cubicBezTo>
                      <a:cubicBezTo>
                        <a:pt x="13780" y="10134"/>
                        <a:pt x="14271" y="9963"/>
                        <a:pt x="14151" y="8783"/>
                      </a:cubicBezTo>
                      <a:cubicBezTo>
                        <a:pt x="14095" y="7827"/>
                        <a:pt x="13420" y="7039"/>
                        <a:pt x="12520" y="6842"/>
                      </a:cubicBezTo>
                      <a:cubicBezTo>
                        <a:pt x="12602" y="2805"/>
                        <a:pt x="10593" y="1"/>
                        <a:pt x="6885" y="1"/>
                      </a:cubicBezTo>
                      <a:close/>
                    </a:path>
                  </a:pathLst>
                </a:custGeom>
                <a:solidFill>
                  <a:srgbClr val="5ABEC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6" name="Google Shape;786;p51"/>
                <p:cNvSpPr/>
                <p:nvPr/>
              </p:nvSpPr>
              <p:spPr>
                <a:xfrm>
                  <a:off x="4954175" y="2501500"/>
                  <a:ext cx="437054" cy="9530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04" h="19554" extrusionOk="0">
                      <a:moveTo>
                        <a:pt x="9003" y="1"/>
                      </a:moveTo>
                      <a:cubicBezTo>
                        <a:pt x="9003" y="1"/>
                        <a:pt x="6415" y="9594"/>
                        <a:pt x="0" y="18203"/>
                      </a:cubicBezTo>
                      <a:cubicBezTo>
                        <a:pt x="0" y="19188"/>
                        <a:pt x="873" y="19553"/>
                        <a:pt x="1632" y="19553"/>
                      </a:cubicBezTo>
                      <a:cubicBezTo>
                        <a:pt x="3545" y="17471"/>
                        <a:pt x="9003" y="8328"/>
                        <a:pt x="9003" y="8328"/>
                      </a:cubicBezTo>
                      <a:lnTo>
                        <a:pt x="9003" y="1"/>
                      </a:lnTo>
                      <a:close/>
                    </a:path>
                  </a:pathLst>
                </a:custGeom>
                <a:solidFill>
                  <a:srgbClr val="C0B0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7" name="Google Shape;787;p51"/>
                <p:cNvSpPr/>
                <p:nvPr/>
              </p:nvSpPr>
              <p:spPr>
                <a:xfrm>
                  <a:off x="5510950" y="2340975"/>
                  <a:ext cx="172944" cy="2178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4" h="4283" extrusionOk="0">
                      <a:moveTo>
                        <a:pt x="2952" y="0"/>
                      </a:moveTo>
                      <a:cubicBezTo>
                        <a:pt x="2685" y="0"/>
                        <a:pt x="2370" y="93"/>
                        <a:pt x="2055" y="223"/>
                      </a:cubicBezTo>
                      <a:cubicBezTo>
                        <a:pt x="1548" y="420"/>
                        <a:pt x="1042" y="673"/>
                        <a:pt x="648" y="842"/>
                      </a:cubicBezTo>
                      <a:cubicBezTo>
                        <a:pt x="226" y="1011"/>
                        <a:pt x="1" y="1124"/>
                        <a:pt x="1" y="1124"/>
                      </a:cubicBezTo>
                      <a:lnTo>
                        <a:pt x="170" y="2080"/>
                      </a:lnTo>
                      <a:lnTo>
                        <a:pt x="339" y="3149"/>
                      </a:lnTo>
                      <a:lnTo>
                        <a:pt x="507" y="4078"/>
                      </a:lnTo>
                      <a:cubicBezTo>
                        <a:pt x="804" y="4211"/>
                        <a:pt x="1117" y="4282"/>
                        <a:pt x="1429" y="4282"/>
                      </a:cubicBezTo>
                      <a:cubicBezTo>
                        <a:pt x="1708" y="4282"/>
                        <a:pt x="1986" y="4225"/>
                        <a:pt x="2252" y="4106"/>
                      </a:cubicBezTo>
                      <a:cubicBezTo>
                        <a:pt x="2730" y="3937"/>
                        <a:pt x="3180" y="3684"/>
                        <a:pt x="3574" y="3374"/>
                      </a:cubicBezTo>
                      <a:lnTo>
                        <a:pt x="3574" y="3318"/>
                      </a:lnTo>
                      <a:lnTo>
                        <a:pt x="3546" y="2952"/>
                      </a:lnTo>
                      <a:lnTo>
                        <a:pt x="3349" y="561"/>
                      </a:lnTo>
                      <a:lnTo>
                        <a:pt x="3321" y="83"/>
                      </a:lnTo>
                      <a:cubicBezTo>
                        <a:pt x="3215" y="25"/>
                        <a:pt x="3090" y="0"/>
                        <a:pt x="295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8" name="Google Shape;788;p51"/>
                <p:cNvSpPr/>
                <p:nvPr/>
              </p:nvSpPr>
              <p:spPr>
                <a:xfrm>
                  <a:off x="5510357" y="2370836"/>
                  <a:ext cx="126683" cy="1225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18" h="2533" extrusionOk="0">
                      <a:moveTo>
                        <a:pt x="2617" y="0"/>
                      </a:moveTo>
                      <a:lnTo>
                        <a:pt x="620" y="225"/>
                      </a:lnTo>
                      <a:cubicBezTo>
                        <a:pt x="254" y="366"/>
                        <a:pt x="1" y="507"/>
                        <a:pt x="1" y="507"/>
                      </a:cubicBezTo>
                      <a:lnTo>
                        <a:pt x="339" y="2532"/>
                      </a:lnTo>
                      <a:cubicBezTo>
                        <a:pt x="1689" y="2054"/>
                        <a:pt x="2617" y="0"/>
                        <a:pt x="2617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9" name="Google Shape;789;p51"/>
                <p:cNvSpPr/>
                <p:nvPr/>
              </p:nvSpPr>
              <p:spPr>
                <a:xfrm>
                  <a:off x="5279555" y="2011448"/>
                  <a:ext cx="437053" cy="4354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32" h="8999" extrusionOk="0">
                      <a:moveTo>
                        <a:pt x="6077" y="0"/>
                      </a:moveTo>
                      <a:lnTo>
                        <a:pt x="57" y="56"/>
                      </a:lnTo>
                      <a:cubicBezTo>
                        <a:pt x="57" y="56"/>
                        <a:pt x="57" y="169"/>
                        <a:pt x="57" y="309"/>
                      </a:cubicBezTo>
                      <a:cubicBezTo>
                        <a:pt x="28" y="675"/>
                        <a:pt x="0" y="1379"/>
                        <a:pt x="28" y="2223"/>
                      </a:cubicBezTo>
                      <a:lnTo>
                        <a:pt x="28" y="2419"/>
                      </a:lnTo>
                      <a:cubicBezTo>
                        <a:pt x="113" y="4783"/>
                        <a:pt x="563" y="8159"/>
                        <a:pt x="2589" y="8806"/>
                      </a:cubicBezTo>
                      <a:cubicBezTo>
                        <a:pt x="3023" y="8934"/>
                        <a:pt x="3475" y="8999"/>
                        <a:pt x="3925" y="8999"/>
                      </a:cubicBezTo>
                      <a:cubicBezTo>
                        <a:pt x="4262" y="8999"/>
                        <a:pt x="4598" y="8962"/>
                        <a:pt x="4924" y="8890"/>
                      </a:cubicBezTo>
                      <a:cubicBezTo>
                        <a:pt x="5627" y="8721"/>
                        <a:pt x="6302" y="8468"/>
                        <a:pt x="6921" y="8131"/>
                      </a:cubicBezTo>
                      <a:cubicBezTo>
                        <a:pt x="7343" y="7905"/>
                        <a:pt x="7737" y="7652"/>
                        <a:pt x="8131" y="7371"/>
                      </a:cubicBezTo>
                      <a:cubicBezTo>
                        <a:pt x="8384" y="7174"/>
                        <a:pt x="8609" y="7033"/>
                        <a:pt x="8750" y="6893"/>
                      </a:cubicBezTo>
                      <a:cubicBezTo>
                        <a:pt x="8919" y="6752"/>
                        <a:pt x="9003" y="6668"/>
                        <a:pt x="9003" y="6668"/>
                      </a:cubicBezTo>
                      <a:cubicBezTo>
                        <a:pt x="9003" y="6668"/>
                        <a:pt x="9031" y="6133"/>
                        <a:pt x="9031" y="5402"/>
                      </a:cubicBezTo>
                      <a:cubicBezTo>
                        <a:pt x="9031" y="4445"/>
                        <a:pt x="8947" y="3517"/>
                        <a:pt x="8778" y="2588"/>
                      </a:cubicBezTo>
                      <a:cubicBezTo>
                        <a:pt x="8553" y="1435"/>
                        <a:pt x="8103" y="366"/>
                        <a:pt x="734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0" name="Google Shape;790;p51"/>
                <p:cNvSpPr/>
                <p:nvPr/>
              </p:nvSpPr>
              <p:spPr>
                <a:xfrm>
                  <a:off x="5655298" y="2136292"/>
                  <a:ext cx="121167" cy="1705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4" h="3525" extrusionOk="0">
                      <a:moveTo>
                        <a:pt x="1046" y="0"/>
                      </a:moveTo>
                      <a:cubicBezTo>
                        <a:pt x="447" y="0"/>
                        <a:pt x="0" y="740"/>
                        <a:pt x="0" y="740"/>
                      </a:cubicBezTo>
                      <a:lnTo>
                        <a:pt x="253" y="3525"/>
                      </a:lnTo>
                      <a:cubicBezTo>
                        <a:pt x="2082" y="3525"/>
                        <a:pt x="2504" y="937"/>
                        <a:pt x="1576" y="205"/>
                      </a:cubicBezTo>
                      <a:cubicBezTo>
                        <a:pt x="1391" y="58"/>
                        <a:pt x="1213" y="0"/>
                        <a:pt x="104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1" name="Google Shape;791;p51"/>
                <p:cNvSpPr/>
                <p:nvPr/>
              </p:nvSpPr>
              <p:spPr>
                <a:xfrm>
                  <a:off x="5282275" y="1988950"/>
                  <a:ext cx="422052" cy="217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2" h="4008" extrusionOk="0">
                      <a:moveTo>
                        <a:pt x="7287" y="0"/>
                      </a:moveTo>
                      <a:lnTo>
                        <a:pt x="1" y="56"/>
                      </a:lnTo>
                      <a:cubicBezTo>
                        <a:pt x="1" y="56"/>
                        <a:pt x="1" y="141"/>
                        <a:pt x="1" y="310"/>
                      </a:cubicBezTo>
                      <a:cubicBezTo>
                        <a:pt x="1" y="1069"/>
                        <a:pt x="1379" y="1857"/>
                        <a:pt x="6331" y="1913"/>
                      </a:cubicBezTo>
                      <a:cubicBezTo>
                        <a:pt x="6331" y="1913"/>
                        <a:pt x="6331" y="4007"/>
                        <a:pt x="7198" y="4007"/>
                      </a:cubicBezTo>
                      <a:cubicBezTo>
                        <a:pt x="7235" y="4007"/>
                        <a:pt x="7274" y="4003"/>
                        <a:pt x="7315" y="3995"/>
                      </a:cubicBezTo>
                      <a:cubicBezTo>
                        <a:pt x="7540" y="3939"/>
                        <a:pt x="7765" y="2617"/>
                        <a:pt x="8722" y="2588"/>
                      </a:cubicBezTo>
                      <a:cubicBezTo>
                        <a:pt x="8469" y="1407"/>
                        <a:pt x="8047" y="366"/>
                        <a:pt x="7287" y="0"/>
                      </a:cubicBezTo>
                      <a:close/>
                    </a:path>
                  </a:pathLst>
                </a:custGeom>
                <a:solidFill>
                  <a:srgbClr val="5ABEC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2" name="Google Shape;792;p51"/>
                <p:cNvSpPr/>
                <p:nvPr/>
              </p:nvSpPr>
              <p:spPr>
                <a:xfrm>
                  <a:off x="5565451" y="2011450"/>
                  <a:ext cx="158394" cy="490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24" h="10128" extrusionOk="0">
                      <a:moveTo>
                        <a:pt x="141" y="0"/>
                      </a:moveTo>
                      <a:cubicBezTo>
                        <a:pt x="57" y="84"/>
                        <a:pt x="28" y="197"/>
                        <a:pt x="0" y="281"/>
                      </a:cubicBezTo>
                      <a:cubicBezTo>
                        <a:pt x="0" y="281"/>
                        <a:pt x="591" y="3714"/>
                        <a:pt x="901" y="7033"/>
                      </a:cubicBezTo>
                      <a:cubicBezTo>
                        <a:pt x="957" y="7399"/>
                        <a:pt x="985" y="7765"/>
                        <a:pt x="1013" y="8131"/>
                      </a:cubicBezTo>
                      <a:cubicBezTo>
                        <a:pt x="1069" y="8975"/>
                        <a:pt x="1716" y="9931"/>
                        <a:pt x="2420" y="10128"/>
                      </a:cubicBezTo>
                      <a:lnTo>
                        <a:pt x="2195" y="7371"/>
                      </a:lnTo>
                      <a:cubicBezTo>
                        <a:pt x="2448" y="7202"/>
                        <a:pt x="2673" y="7033"/>
                        <a:pt x="2842" y="6893"/>
                      </a:cubicBezTo>
                      <a:cubicBezTo>
                        <a:pt x="2982" y="6724"/>
                        <a:pt x="3095" y="6668"/>
                        <a:pt x="3095" y="6668"/>
                      </a:cubicBezTo>
                      <a:cubicBezTo>
                        <a:pt x="3095" y="6668"/>
                        <a:pt x="3123" y="6133"/>
                        <a:pt x="3123" y="5402"/>
                      </a:cubicBezTo>
                      <a:cubicBezTo>
                        <a:pt x="3095" y="4445"/>
                        <a:pt x="3011" y="3517"/>
                        <a:pt x="2842" y="2588"/>
                      </a:cubicBezTo>
                      <a:cubicBezTo>
                        <a:pt x="2617" y="1435"/>
                        <a:pt x="2195" y="366"/>
                        <a:pt x="1407" y="0"/>
                      </a:cubicBezTo>
                      <a:close/>
                    </a:path>
                  </a:pathLst>
                </a:custGeom>
                <a:solidFill>
                  <a:srgbClr val="5ABEC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3" name="Google Shape;793;p51"/>
                <p:cNvSpPr/>
                <p:nvPr/>
              </p:nvSpPr>
              <p:spPr>
                <a:xfrm>
                  <a:off x="4435499" y="3527583"/>
                  <a:ext cx="1501618" cy="5544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032" h="11459" extrusionOk="0">
                      <a:moveTo>
                        <a:pt x="18007" y="0"/>
                      </a:moveTo>
                      <a:cubicBezTo>
                        <a:pt x="16548" y="0"/>
                        <a:pt x="15239" y="49"/>
                        <a:pt x="14292" y="177"/>
                      </a:cubicBezTo>
                      <a:cubicBezTo>
                        <a:pt x="10129" y="740"/>
                        <a:pt x="226" y="9039"/>
                        <a:pt x="226" y="9039"/>
                      </a:cubicBezTo>
                      <a:cubicBezTo>
                        <a:pt x="1" y="10052"/>
                        <a:pt x="591" y="10812"/>
                        <a:pt x="1632" y="11459"/>
                      </a:cubicBezTo>
                      <a:cubicBezTo>
                        <a:pt x="1632" y="11459"/>
                        <a:pt x="9453" y="7801"/>
                        <a:pt x="14433" y="3947"/>
                      </a:cubicBezTo>
                      <a:cubicBezTo>
                        <a:pt x="14433" y="3947"/>
                        <a:pt x="22134" y="7898"/>
                        <a:pt x="26753" y="7898"/>
                      </a:cubicBezTo>
                      <a:cubicBezTo>
                        <a:pt x="27018" y="7898"/>
                        <a:pt x="27272" y="7885"/>
                        <a:pt x="27515" y="7858"/>
                      </a:cubicBezTo>
                      <a:cubicBezTo>
                        <a:pt x="31032" y="7436"/>
                        <a:pt x="30610" y="2034"/>
                        <a:pt x="29653" y="571"/>
                      </a:cubicBezTo>
                      <a:cubicBezTo>
                        <a:pt x="29653" y="571"/>
                        <a:pt x="22967" y="0"/>
                        <a:pt x="18007" y="0"/>
                      </a:cubicBezTo>
                      <a:close/>
                    </a:path>
                  </a:pathLst>
                </a:custGeom>
                <a:solidFill>
                  <a:srgbClr val="FAB3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4" name="Google Shape;794;p51"/>
                <p:cNvSpPr/>
                <p:nvPr/>
              </p:nvSpPr>
              <p:spPr>
                <a:xfrm>
                  <a:off x="4194569" y="3814677"/>
                  <a:ext cx="324015" cy="3463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6" h="7158" extrusionOk="0">
                      <a:moveTo>
                        <a:pt x="1271" y="1"/>
                      </a:moveTo>
                      <a:cubicBezTo>
                        <a:pt x="821" y="1"/>
                        <a:pt x="375" y="122"/>
                        <a:pt x="0" y="377"/>
                      </a:cubicBezTo>
                      <a:lnTo>
                        <a:pt x="4361" y="7158"/>
                      </a:lnTo>
                      <a:cubicBezTo>
                        <a:pt x="4361" y="7158"/>
                        <a:pt x="5795" y="6314"/>
                        <a:pt x="6189" y="6060"/>
                      </a:cubicBezTo>
                      <a:cubicBezTo>
                        <a:pt x="6386" y="5920"/>
                        <a:pt x="6583" y="5751"/>
                        <a:pt x="6696" y="5526"/>
                      </a:cubicBezTo>
                      <a:cubicBezTo>
                        <a:pt x="5177" y="3556"/>
                        <a:pt x="5261" y="3022"/>
                        <a:pt x="5261" y="3022"/>
                      </a:cubicBezTo>
                      <a:cubicBezTo>
                        <a:pt x="3545" y="2347"/>
                        <a:pt x="3263" y="659"/>
                        <a:pt x="2138" y="152"/>
                      </a:cubicBezTo>
                      <a:cubicBezTo>
                        <a:pt x="1860" y="52"/>
                        <a:pt x="1565" y="1"/>
                        <a:pt x="1271" y="1"/>
                      </a:cubicBezTo>
                      <a:close/>
                    </a:path>
                  </a:pathLst>
                </a:custGeom>
                <a:solidFill>
                  <a:srgbClr val="EEBDD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5" name="Google Shape;795;p51"/>
                <p:cNvSpPr/>
                <p:nvPr/>
              </p:nvSpPr>
              <p:spPr>
                <a:xfrm>
                  <a:off x="5283625" y="2490550"/>
                  <a:ext cx="635796" cy="11343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39" h="23356" extrusionOk="0">
                      <a:moveTo>
                        <a:pt x="7850" y="0"/>
                      </a:moveTo>
                      <a:lnTo>
                        <a:pt x="4277" y="197"/>
                      </a:lnTo>
                      <a:lnTo>
                        <a:pt x="3517" y="225"/>
                      </a:lnTo>
                      <a:lnTo>
                        <a:pt x="2223" y="282"/>
                      </a:lnTo>
                      <a:cubicBezTo>
                        <a:pt x="2083" y="2617"/>
                        <a:pt x="1661" y="4896"/>
                        <a:pt x="929" y="7090"/>
                      </a:cubicBezTo>
                      <a:cubicBezTo>
                        <a:pt x="1" y="9650"/>
                        <a:pt x="1070" y="10156"/>
                        <a:pt x="1632" y="10775"/>
                      </a:cubicBezTo>
                      <a:lnTo>
                        <a:pt x="1689" y="10832"/>
                      </a:lnTo>
                      <a:cubicBezTo>
                        <a:pt x="1773" y="10944"/>
                        <a:pt x="1829" y="11029"/>
                        <a:pt x="1886" y="11141"/>
                      </a:cubicBezTo>
                      <a:lnTo>
                        <a:pt x="1942" y="11254"/>
                      </a:lnTo>
                      <a:cubicBezTo>
                        <a:pt x="1970" y="11338"/>
                        <a:pt x="1998" y="11451"/>
                        <a:pt x="2026" y="11563"/>
                      </a:cubicBezTo>
                      <a:cubicBezTo>
                        <a:pt x="2223" y="12435"/>
                        <a:pt x="2392" y="13279"/>
                        <a:pt x="2476" y="14180"/>
                      </a:cubicBezTo>
                      <a:cubicBezTo>
                        <a:pt x="2645" y="17105"/>
                        <a:pt x="2111" y="18793"/>
                        <a:pt x="1267" y="21325"/>
                      </a:cubicBezTo>
                      <a:cubicBezTo>
                        <a:pt x="4950" y="22644"/>
                        <a:pt x="7154" y="23355"/>
                        <a:pt x="9732" y="23355"/>
                      </a:cubicBezTo>
                      <a:cubicBezTo>
                        <a:pt x="10620" y="23355"/>
                        <a:pt x="11552" y="23271"/>
                        <a:pt x="12604" y="23098"/>
                      </a:cubicBezTo>
                      <a:cubicBezTo>
                        <a:pt x="12745" y="20678"/>
                        <a:pt x="13139" y="16486"/>
                        <a:pt x="13083" y="13954"/>
                      </a:cubicBezTo>
                      <a:cubicBezTo>
                        <a:pt x="12998" y="9819"/>
                        <a:pt x="12633" y="5683"/>
                        <a:pt x="12014" y="1604"/>
                      </a:cubicBezTo>
                      <a:lnTo>
                        <a:pt x="9960" y="816"/>
                      </a:lnTo>
                      <a:lnTo>
                        <a:pt x="7850" y="0"/>
                      </a:lnTo>
                      <a:close/>
                    </a:path>
                  </a:pathLst>
                </a:custGeom>
                <a:solidFill>
                  <a:srgbClr val="885BA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6" name="Google Shape;796;p51"/>
                <p:cNvSpPr/>
                <p:nvPr/>
              </p:nvSpPr>
              <p:spPr>
                <a:xfrm>
                  <a:off x="5364825" y="3016100"/>
                  <a:ext cx="297306" cy="73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90" h="1522" extrusionOk="0">
                      <a:moveTo>
                        <a:pt x="0" y="0"/>
                      </a:moveTo>
                      <a:lnTo>
                        <a:pt x="57" y="57"/>
                      </a:lnTo>
                      <a:cubicBezTo>
                        <a:pt x="141" y="169"/>
                        <a:pt x="197" y="254"/>
                        <a:pt x="254" y="366"/>
                      </a:cubicBezTo>
                      <a:lnTo>
                        <a:pt x="282" y="479"/>
                      </a:lnTo>
                      <a:cubicBezTo>
                        <a:pt x="1936" y="1157"/>
                        <a:pt x="3670" y="1521"/>
                        <a:pt x="5456" y="1521"/>
                      </a:cubicBezTo>
                      <a:cubicBezTo>
                        <a:pt x="5522" y="1521"/>
                        <a:pt x="5589" y="1521"/>
                        <a:pt x="5655" y="1520"/>
                      </a:cubicBezTo>
                      <a:lnTo>
                        <a:pt x="5993" y="1520"/>
                      </a:lnTo>
                      <a:cubicBezTo>
                        <a:pt x="6190" y="1520"/>
                        <a:pt x="6190" y="1238"/>
                        <a:pt x="5993" y="1238"/>
                      </a:cubicBezTo>
                      <a:cubicBezTo>
                        <a:pt x="5872" y="1242"/>
                        <a:pt x="5751" y="1243"/>
                        <a:pt x="5630" y="1243"/>
                      </a:cubicBezTo>
                      <a:cubicBezTo>
                        <a:pt x="3694" y="1243"/>
                        <a:pt x="1748" y="821"/>
                        <a:pt x="0" y="0"/>
                      </a:cubicBezTo>
                      <a:close/>
                    </a:path>
                  </a:pathLst>
                </a:custGeom>
                <a:solidFill>
                  <a:srgbClr val="C0B0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7" name="Google Shape;797;p51"/>
                <p:cNvSpPr/>
                <p:nvPr/>
              </p:nvSpPr>
              <p:spPr>
                <a:xfrm>
                  <a:off x="5489175" y="2489216"/>
                  <a:ext cx="275049" cy="1932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84" h="3856" extrusionOk="0">
                      <a:moveTo>
                        <a:pt x="3574" y="0"/>
                      </a:moveTo>
                      <a:lnTo>
                        <a:pt x="1" y="197"/>
                      </a:lnTo>
                      <a:cubicBezTo>
                        <a:pt x="141" y="1548"/>
                        <a:pt x="113" y="3798"/>
                        <a:pt x="1829" y="3855"/>
                      </a:cubicBezTo>
                      <a:cubicBezTo>
                        <a:pt x="1855" y="3855"/>
                        <a:pt x="1880" y="3856"/>
                        <a:pt x="1905" y="3856"/>
                      </a:cubicBezTo>
                      <a:cubicBezTo>
                        <a:pt x="3889" y="3856"/>
                        <a:pt x="5239" y="1677"/>
                        <a:pt x="5684" y="816"/>
                      </a:cubicBezTo>
                      <a:lnTo>
                        <a:pt x="3574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8" name="Google Shape;798;p51"/>
                <p:cNvSpPr/>
                <p:nvPr/>
              </p:nvSpPr>
              <p:spPr>
                <a:xfrm>
                  <a:off x="5137968" y="2572281"/>
                  <a:ext cx="815506" cy="9353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53" h="19329" extrusionOk="0">
                      <a:moveTo>
                        <a:pt x="15024" y="1"/>
                      </a:moveTo>
                      <a:cubicBezTo>
                        <a:pt x="11394" y="9257"/>
                        <a:pt x="8272" y="13167"/>
                        <a:pt x="8272" y="13167"/>
                      </a:cubicBezTo>
                      <a:cubicBezTo>
                        <a:pt x="8272" y="13167"/>
                        <a:pt x="2645" y="16459"/>
                        <a:pt x="0" y="17922"/>
                      </a:cubicBezTo>
                      <a:lnTo>
                        <a:pt x="1266" y="19329"/>
                      </a:lnTo>
                      <a:cubicBezTo>
                        <a:pt x="3995" y="19132"/>
                        <a:pt x="10157" y="16065"/>
                        <a:pt x="10157" y="16065"/>
                      </a:cubicBezTo>
                      <a:cubicBezTo>
                        <a:pt x="10157" y="16065"/>
                        <a:pt x="14714" y="11507"/>
                        <a:pt x="15783" y="6584"/>
                      </a:cubicBezTo>
                      <a:cubicBezTo>
                        <a:pt x="16852" y="1633"/>
                        <a:pt x="15024" y="1"/>
                        <a:pt x="15024" y="1"/>
                      </a:cubicBezTo>
                      <a:close/>
                    </a:path>
                  </a:pathLst>
                </a:custGeom>
                <a:solidFill>
                  <a:srgbClr val="C0B0C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9" name="Google Shape;799;p51"/>
                <p:cNvSpPr/>
                <p:nvPr/>
              </p:nvSpPr>
              <p:spPr>
                <a:xfrm>
                  <a:off x="4581151" y="3435305"/>
                  <a:ext cx="939383" cy="158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13" h="3268" extrusionOk="0">
                      <a:moveTo>
                        <a:pt x="787" y="1"/>
                      </a:moveTo>
                      <a:cubicBezTo>
                        <a:pt x="392" y="1"/>
                        <a:pt x="83" y="274"/>
                        <a:pt x="29" y="650"/>
                      </a:cubicBezTo>
                      <a:cubicBezTo>
                        <a:pt x="1" y="1072"/>
                        <a:pt x="282" y="1437"/>
                        <a:pt x="704" y="1465"/>
                      </a:cubicBezTo>
                      <a:lnTo>
                        <a:pt x="18569" y="3266"/>
                      </a:lnTo>
                      <a:cubicBezTo>
                        <a:pt x="18587" y="3267"/>
                        <a:pt x="18605" y="3268"/>
                        <a:pt x="18623" y="3268"/>
                      </a:cubicBezTo>
                      <a:cubicBezTo>
                        <a:pt x="18996" y="3268"/>
                        <a:pt x="19331" y="2993"/>
                        <a:pt x="19385" y="2591"/>
                      </a:cubicBezTo>
                      <a:cubicBezTo>
                        <a:pt x="19413" y="2197"/>
                        <a:pt x="19132" y="1831"/>
                        <a:pt x="18710" y="1803"/>
                      </a:cubicBezTo>
                      <a:lnTo>
                        <a:pt x="845" y="2"/>
                      </a:lnTo>
                      <a:cubicBezTo>
                        <a:pt x="825" y="1"/>
                        <a:pt x="806" y="1"/>
                        <a:pt x="787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0" name="Google Shape;800;p51"/>
                <p:cNvSpPr/>
                <p:nvPr/>
              </p:nvSpPr>
              <p:spPr>
                <a:xfrm>
                  <a:off x="4616150" y="3111600"/>
                  <a:ext cx="765143" cy="4695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12" h="9229" extrusionOk="0">
                      <a:moveTo>
                        <a:pt x="0" y="7710"/>
                      </a:moveTo>
                      <a:lnTo>
                        <a:pt x="14827" y="9144"/>
                      </a:lnTo>
                      <a:lnTo>
                        <a:pt x="14821" y="9134"/>
                      </a:lnTo>
                      <a:lnTo>
                        <a:pt x="14821" y="9134"/>
                      </a:lnTo>
                      <a:lnTo>
                        <a:pt x="0" y="7710"/>
                      </a:lnTo>
                      <a:close/>
                      <a:moveTo>
                        <a:pt x="10157" y="1"/>
                      </a:moveTo>
                      <a:lnTo>
                        <a:pt x="14821" y="9134"/>
                      </a:lnTo>
                      <a:lnTo>
                        <a:pt x="14821" y="9134"/>
                      </a:lnTo>
                      <a:lnTo>
                        <a:pt x="15811" y="9229"/>
                      </a:lnTo>
                      <a:lnTo>
                        <a:pt x="12126" y="761"/>
                      </a:lnTo>
                      <a:cubicBezTo>
                        <a:pt x="11957" y="395"/>
                        <a:pt x="11619" y="142"/>
                        <a:pt x="11226" y="114"/>
                      </a:cubicBezTo>
                      <a:lnTo>
                        <a:pt x="10157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1" name="Google Shape;801;p51"/>
                <p:cNvSpPr/>
                <p:nvPr/>
              </p:nvSpPr>
              <p:spPr>
                <a:xfrm>
                  <a:off x="4411982" y="3074175"/>
                  <a:ext cx="911801" cy="4935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43" h="10200" extrusionOk="0">
                      <a:moveTo>
                        <a:pt x="1403" y="1"/>
                      </a:moveTo>
                      <a:cubicBezTo>
                        <a:pt x="558" y="1"/>
                        <a:pt x="1" y="873"/>
                        <a:pt x="346" y="1670"/>
                      </a:cubicBezTo>
                      <a:lnTo>
                        <a:pt x="3187" y="8225"/>
                      </a:lnTo>
                      <a:cubicBezTo>
                        <a:pt x="3356" y="8619"/>
                        <a:pt x="3722" y="8872"/>
                        <a:pt x="4172" y="8928"/>
                      </a:cubicBezTo>
                      <a:lnTo>
                        <a:pt x="17254" y="10194"/>
                      </a:lnTo>
                      <a:cubicBezTo>
                        <a:pt x="17294" y="10198"/>
                        <a:pt x="17333" y="10200"/>
                        <a:pt x="17371" y="10200"/>
                      </a:cubicBezTo>
                      <a:cubicBezTo>
                        <a:pt x="18238" y="10200"/>
                        <a:pt x="18842" y="9316"/>
                        <a:pt x="18492" y="8535"/>
                      </a:cubicBezTo>
                      <a:lnTo>
                        <a:pt x="15622" y="1979"/>
                      </a:lnTo>
                      <a:cubicBezTo>
                        <a:pt x="15454" y="1557"/>
                        <a:pt x="15060" y="1304"/>
                        <a:pt x="14638" y="1276"/>
                      </a:cubicBezTo>
                      <a:lnTo>
                        <a:pt x="1556" y="10"/>
                      </a:lnTo>
                      <a:cubicBezTo>
                        <a:pt x="1504" y="4"/>
                        <a:pt x="1453" y="1"/>
                        <a:pt x="1403" y="1"/>
                      </a:cubicBezTo>
                      <a:close/>
                    </a:path>
                  </a:pathLst>
                </a:custGeom>
                <a:solidFill>
                  <a:srgbClr val="43434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2" name="Google Shape;802;p51"/>
                <p:cNvSpPr/>
                <p:nvPr/>
              </p:nvSpPr>
              <p:spPr>
                <a:xfrm>
                  <a:off x="4790968" y="3270442"/>
                  <a:ext cx="116957" cy="983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7" h="2032" extrusionOk="0">
                      <a:moveTo>
                        <a:pt x="1078" y="0"/>
                      </a:moveTo>
                      <a:cubicBezTo>
                        <a:pt x="560" y="0"/>
                        <a:pt x="135" y="403"/>
                        <a:pt x="82" y="906"/>
                      </a:cubicBezTo>
                      <a:cubicBezTo>
                        <a:pt x="0" y="1557"/>
                        <a:pt x="522" y="2031"/>
                        <a:pt x="1083" y="2031"/>
                      </a:cubicBezTo>
                      <a:cubicBezTo>
                        <a:pt x="1298" y="2031"/>
                        <a:pt x="1519" y="1962"/>
                        <a:pt x="1714" y="1806"/>
                      </a:cubicBezTo>
                      <a:cubicBezTo>
                        <a:pt x="2417" y="1243"/>
                        <a:pt x="2079" y="90"/>
                        <a:pt x="1179" y="5"/>
                      </a:cubicBezTo>
                      <a:cubicBezTo>
                        <a:pt x="1145" y="2"/>
                        <a:pt x="1112" y="0"/>
                        <a:pt x="1078" y="0"/>
                      </a:cubicBezTo>
                      <a:close/>
                    </a:path>
                  </a:pathLst>
                </a:custGeom>
                <a:solidFill>
                  <a:srgbClr val="FAB32E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803" name="Google Shape;803;p51"/>
            <p:cNvSpPr/>
            <p:nvPr/>
          </p:nvSpPr>
          <p:spPr>
            <a:xfrm>
              <a:off x="5270875" y="1087050"/>
              <a:ext cx="162300" cy="1623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51"/>
            <p:cNvSpPr/>
            <p:nvPr/>
          </p:nvSpPr>
          <p:spPr>
            <a:xfrm>
              <a:off x="4571996" y="2479803"/>
              <a:ext cx="183900" cy="183900"/>
            </a:xfrm>
            <a:prstGeom prst="diamond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51"/>
            <p:cNvSpPr/>
            <p:nvPr/>
          </p:nvSpPr>
          <p:spPr>
            <a:xfrm rot="5400000">
              <a:off x="7702275" y="1604425"/>
              <a:ext cx="204900" cy="177600"/>
            </a:xfrm>
            <a:prstGeom prst="triangle">
              <a:avLst>
                <a:gd name="adj" fmla="val 5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51"/>
            <p:cNvSpPr/>
            <p:nvPr/>
          </p:nvSpPr>
          <p:spPr>
            <a:xfrm>
              <a:off x="4890675" y="1178550"/>
              <a:ext cx="269400" cy="269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2" grpId="0"/>
      <p:bldP spid="74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2"/>
          <p:cNvSpPr txBox="1">
            <a:spLocks noGrp="1"/>
          </p:cNvSpPr>
          <p:nvPr>
            <p:ph type="title"/>
          </p:nvPr>
        </p:nvSpPr>
        <p:spPr>
          <a:xfrm>
            <a:off x="620485" y="482106"/>
            <a:ext cx="8142515" cy="78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Цели при използване на уеб инструментите:</a:t>
            </a:r>
            <a:endParaRPr dirty="0"/>
          </a:p>
        </p:txBody>
      </p:sp>
      <p:sp>
        <p:nvSpPr>
          <p:cNvPr id="440" name="Google Shape;440;p42"/>
          <p:cNvSpPr txBox="1">
            <a:spLocks noGrp="1"/>
          </p:cNvSpPr>
          <p:nvPr>
            <p:ph type="subTitle" idx="1"/>
          </p:nvPr>
        </p:nvSpPr>
        <p:spPr>
          <a:xfrm>
            <a:off x="489857" y="1013401"/>
            <a:ext cx="5344886" cy="37276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 algn="l"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Да се направи обучението по-приятно и модернизирано;</a:t>
            </a:r>
          </a:p>
          <a:p>
            <a:pPr marL="285750" indent="-285750" algn="l"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Подобряване на ИКТ уменията на учениците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не само в училище, но и извън него;</a:t>
            </a:r>
            <a:endParaRPr lang="ru-RU" sz="2000" dirty="0">
              <a:solidFill>
                <a:schemeClr val="tx1">
                  <a:lumMod val="50000"/>
                </a:schemeClr>
              </a:solidFill>
            </a:endParaRPr>
          </a:p>
          <a:p>
            <a:pPr marL="285750" lvl="0" indent="-285750" algn="l"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Използване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на технологичните устройства на учениците за по-полезни цели;</a:t>
            </a:r>
          </a:p>
          <a:p>
            <a:pPr marL="285750" lvl="0" indent="-285750" algn="l"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Информираност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и осъзнаване на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Web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инструментите и ефекта от тях;</a:t>
            </a:r>
          </a:p>
          <a:p>
            <a:pPr marL="285750" lvl="0" indent="-285750" algn="l"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Използване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на ИКТ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по-ефективно не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само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</a:rPr>
              <a:t>в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часовете по ИТ, но и по други дисциплини;</a:t>
            </a:r>
            <a:endParaRPr lang="ru-RU" sz="2000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1026" name="Picture 2" descr="Welcome to Webtools Heal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25" y="-9144000"/>
            <a:ext cx="269955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8274" y="1271106"/>
            <a:ext cx="3595726" cy="2397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" grpId="0"/>
      <p:bldP spid="44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2"/>
          <p:cNvSpPr txBox="1">
            <a:spLocks noGrp="1"/>
          </p:cNvSpPr>
          <p:nvPr>
            <p:ph type="title"/>
          </p:nvPr>
        </p:nvSpPr>
        <p:spPr>
          <a:xfrm>
            <a:off x="974021" y="188860"/>
            <a:ext cx="7617701" cy="78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Предимства на уеб приложенията:</a:t>
            </a:r>
            <a:endParaRPr dirty="0"/>
          </a:p>
        </p:txBody>
      </p:sp>
      <p:sp>
        <p:nvSpPr>
          <p:cNvPr id="440" name="Google Shape;440;p42"/>
          <p:cNvSpPr txBox="1">
            <a:spLocks noGrp="1"/>
          </p:cNvSpPr>
          <p:nvPr>
            <p:ph type="subTitle" idx="1"/>
          </p:nvPr>
        </p:nvSpPr>
        <p:spPr>
          <a:xfrm>
            <a:off x="443761" y="977860"/>
            <a:ext cx="6128635" cy="37431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Няма нужда от </a:t>
            </a:r>
            <a:r>
              <a:rPr lang="ru-RU" sz="2400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инсталация</a:t>
            </a:r>
          </a:p>
          <a:p>
            <a:pPr marL="285750" lvl="0" indent="-285750" algn="l"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sz="2400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Достъпност на </a:t>
            </a:r>
            <a:r>
              <a:rPr lang="ru-RU" sz="2400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различни платформи</a:t>
            </a:r>
          </a:p>
          <a:p>
            <a:pPr marL="285750" lvl="0" indent="-285750" algn="l"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М</a:t>
            </a:r>
            <a:r>
              <a:rPr lang="ru-RU" sz="2400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обилен достъп</a:t>
            </a:r>
          </a:p>
          <a:p>
            <a:pPr marL="285750" lvl="0" indent="-285750" algn="l"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sz="2400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Спестяване на компютърни ресурси</a:t>
            </a:r>
            <a:endParaRPr lang="en-US" sz="2400" dirty="0" smtClean="0">
              <a:solidFill>
                <a:schemeClr val="tx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285750" lvl="0" indent="-285750" algn="l"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bg-BG" sz="2400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Н</a:t>
            </a:r>
            <a:r>
              <a:rPr lang="ru-RU" sz="2400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овото </a:t>
            </a:r>
            <a:r>
              <a:rPr lang="ru-RU" sz="2400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поколение деца се впечатляват от една по-атрактивна и по-модерна визия на приложенията, които се предлагат.</a:t>
            </a:r>
            <a:endParaRPr sz="2400" dirty="0">
              <a:solidFill>
                <a:schemeClr val="tx1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802" y="1221178"/>
            <a:ext cx="2346257" cy="211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503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" grpId="0"/>
      <p:bldP spid="44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3"/>
          <p:cNvSpPr txBox="1">
            <a:spLocks noGrp="1"/>
          </p:cNvSpPr>
          <p:nvPr>
            <p:ph type="title"/>
          </p:nvPr>
        </p:nvSpPr>
        <p:spPr>
          <a:xfrm>
            <a:off x="491562" y="156871"/>
            <a:ext cx="8056629" cy="10195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800" dirty="0" smtClean="0"/>
              <a:t>Най-често използвани уеб инструменти по време на работата ми в часовете:</a:t>
            </a:r>
            <a:endParaRPr sz="2800" dirty="0"/>
          </a:p>
        </p:txBody>
      </p:sp>
      <p:sp>
        <p:nvSpPr>
          <p:cNvPr id="512" name="Google Shape;512;p43"/>
          <p:cNvSpPr txBox="1">
            <a:spLocks noGrp="1"/>
          </p:cNvSpPr>
          <p:nvPr>
            <p:ph type="title" idx="3"/>
          </p:nvPr>
        </p:nvSpPr>
        <p:spPr>
          <a:xfrm>
            <a:off x="729106" y="1128796"/>
            <a:ext cx="1752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solidFill>
                  <a:srgbClr val="935AE4"/>
                </a:solidFill>
              </a:rPr>
              <a:t>Genial.ly</a:t>
            </a:r>
            <a:endParaRPr dirty="0">
              <a:solidFill>
                <a:srgbClr val="935AE4"/>
              </a:solidFill>
            </a:endParaRPr>
          </a:p>
        </p:txBody>
      </p:sp>
      <p:sp>
        <p:nvSpPr>
          <p:cNvPr id="513" name="Google Shape;513;p43"/>
          <p:cNvSpPr txBox="1">
            <a:spLocks noGrp="1"/>
          </p:cNvSpPr>
          <p:nvPr>
            <p:ph type="title" idx="4"/>
          </p:nvPr>
        </p:nvSpPr>
        <p:spPr>
          <a:xfrm>
            <a:off x="3640728" y="2256955"/>
            <a:ext cx="1752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 smtClean="0">
                <a:solidFill>
                  <a:srgbClr val="E78FCC"/>
                </a:solidFill>
              </a:rPr>
              <a:t>Thinglink</a:t>
            </a:r>
            <a:endParaRPr dirty="0">
              <a:solidFill>
                <a:srgbClr val="E78FCC"/>
              </a:solidFill>
            </a:endParaRPr>
          </a:p>
        </p:txBody>
      </p:sp>
      <p:grpSp>
        <p:nvGrpSpPr>
          <p:cNvPr id="525" name="Google Shape;525;p43"/>
          <p:cNvGrpSpPr/>
          <p:nvPr/>
        </p:nvGrpSpPr>
        <p:grpSpPr>
          <a:xfrm>
            <a:off x="105636" y="1515337"/>
            <a:ext cx="588252" cy="646202"/>
            <a:chOff x="787200" y="855775"/>
            <a:chExt cx="588252" cy="646202"/>
          </a:xfrm>
        </p:grpSpPr>
        <p:sp>
          <p:nvSpPr>
            <p:cNvPr id="526" name="Google Shape;526;p43"/>
            <p:cNvSpPr/>
            <p:nvPr/>
          </p:nvSpPr>
          <p:spPr>
            <a:xfrm>
              <a:off x="787200" y="855775"/>
              <a:ext cx="365400" cy="365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3"/>
            <p:cNvSpPr/>
            <p:nvPr/>
          </p:nvSpPr>
          <p:spPr>
            <a:xfrm>
              <a:off x="1152552" y="1279077"/>
              <a:ext cx="222900" cy="222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1" name="Google Shape;531;p43"/>
          <p:cNvSpPr/>
          <p:nvPr/>
        </p:nvSpPr>
        <p:spPr>
          <a:xfrm>
            <a:off x="848250" y="3871825"/>
            <a:ext cx="243300" cy="243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3179" y="2838636"/>
            <a:ext cx="1176337" cy="11526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919" y="1599724"/>
            <a:ext cx="1461646" cy="14616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5367" y="3708982"/>
            <a:ext cx="966010" cy="108497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480626" y="3216007"/>
            <a:ext cx="870751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dirty="0">
                <a:solidFill>
                  <a:srgbClr val="008372"/>
                </a:solidFill>
                <a:latin typeface="Ranchers"/>
                <a:ea typeface="Ranchers"/>
                <a:cs typeface="Ranchers"/>
                <a:sym typeface="Ranchers"/>
              </a:rPr>
              <a:t>Sway</a:t>
            </a:r>
            <a:endParaRPr lang="en-US" sz="2500" dirty="0">
              <a:solidFill>
                <a:srgbClr val="008372"/>
              </a:solidFill>
              <a:latin typeface="Ranchers"/>
              <a:ea typeface="Ranchers"/>
              <a:cs typeface="Ranchers"/>
              <a:sym typeface="Rancher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1" grpId="0"/>
      <p:bldP spid="512" grpId="0"/>
      <p:bldP spid="513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46"/>
          <p:cNvSpPr txBox="1">
            <a:spLocks noGrp="1"/>
          </p:cNvSpPr>
          <p:nvPr>
            <p:ph type="subTitle" idx="1"/>
          </p:nvPr>
        </p:nvSpPr>
        <p:spPr>
          <a:xfrm>
            <a:off x="-108859" y="720310"/>
            <a:ext cx="3973287" cy="37855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228600"/>
            <a:r>
              <a:rPr lang="ru-RU" sz="1900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Онлайн </a:t>
            </a:r>
            <a:r>
              <a:rPr lang="ru-RU" sz="1900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софтуер, който позволява </a:t>
            </a:r>
            <a:r>
              <a:rPr lang="bg-BG" sz="1900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създаването на</a:t>
            </a:r>
            <a:r>
              <a:rPr lang="ru-RU" sz="1900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„интерактивни визуални ресурси“ като презентации, инфографика, резюмета, игри, ръководства, досиета, плакати, микросайтове и др. без умения за програмиране</a:t>
            </a:r>
            <a:r>
              <a:rPr lang="ru-RU" sz="1900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228600"/>
            <a:r>
              <a:rPr lang="bg-BG" sz="1900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Адресът е</a:t>
            </a:r>
            <a:r>
              <a:rPr lang="ru-RU" sz="1900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00" b="1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https://genial.ly</a:t>
            </a:r>
            <a:r>
              <a:rPr lang="en-US" sz="1900" b="1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en-US" sz="1900" b="1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900" b="1" dirty="0">
              <a:solidFill>
                <a:schemeClr val="tx1">
                  <a:lumMod val="50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38036" y="152047"/>
            <a:ext cx="17927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E562A0"/>
              </a:buClr>
              <a:buSzPts val="1800"/>
            </a:pPr>
            <a:r>
              <a:rPr lang="en-US" sz="3200" dirty="0">
                <a:solidFill>
                  <a:srgbClr val="935AE4"/>
                </a:solidFill>
                <a:latin typeface="Ranchers"/>
                <a:sym typeface="Ranchers"/>
              </a:rPr>
              <a:t>Genial.ly</a:t>
            </a:r>
            <a:endParaRPr lang="en-US" sz="3200" dirty="0">
              <a:solidFill>
                <a:srgbClr val="935AE4"/>
              </a:solidFill>
              <a:latin typeface="Ranchers"/>
              <a:sym typeface="Rancher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3929" t="13526" r="5000" b="11304"/>
          <a:stretch/>
        </p:blipFill>
        <p:spPr>
          <a:xfrm>
            <a:off x="3821935" y="720310"/>
            <a:ext cx="5322065" cy="30272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1" grpId="0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468" t="11666" r="17759" b="21231"/>
          <a:stretch/>
        </p:blipFill>
        <p:spPr>
          <a:xfrm>
            <a:off x="435430" y="72382"/>
            <a:ext cx="4215082" cy="24177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5714" t="635" r="35714" b="-635"/>
          <a:stretch/>
        </p:blipFill>
        <p:spPr>
          <a:xfrm>
            <a:off x="6498526" y="72382"/>
            <a:ext cx="2555761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16786" t="13315" r="19167" b="22527"/>
          <a:stretch/>
        </p:blipFill>
        <p:spPr>
          <a:xfrm>
            <a:off x="1932214" y="2808218"/>
            <a:ext cx="4142016" cy="23327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932213" y="2510076"/>
            <a:ext cx="1317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Презентация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15041" y="3517756"/>
            <a:ext cx="1317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Видео презентация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181354" y="1508591"/>
            <a:ext cx="1317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Вертикална инфографика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476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844998" y="1488157"/>
            <a:ext cx="1531232" cy="1015663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g-BG" sz="2000" b="1" dirty="0" smtClean="0">
                <a:latin typeface="Bookman Old Style" panose="02050604050505020204" pitchFamily="18" charset="0"/>
              </a:rPr>
              <a:t>Работа с</a:t>
            </a:r>
            <a:r>
              <a:rPr lang="en-US" sz="2000" b="1" dirty="0" smtClean="0">
                <a:latin typeface="Bookman Old Style" panose="02050604050505020204" pitchFamily="18" charset="0"/>
              </a:rPr>
              <a:t> Genial.ly </a:t>
            </a:r>
            <a:r>
              <a:rPr lang="bg-BG" sz="2000" b="1" dirty="0" smtClean="0">
                <a:latin typeface="Bookman Old Style" panose="02050604050505020204" pitchFamily="18" charset="0"/>
              </a:rPr>
              <a:t>в 5. клас </a:t>
            </a:r>
            <a:endParaRPr lang="en-US" sz="2000" b="1" dirty="0">
              <a:latin typeface="Bookman Old Style" panose="020506040505050202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26" y="2566944"/>
            <a:ext cx="3411755" cy="2576556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993" y="0"/>
            <a:ext cx="3503036" cy="2623787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27" y="-1"/>
            <a:ext cx="3411755" cy="2551205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992" y="2632190"/>
            <a:ext cx="3519007" cy="2511310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0680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46"/>
          <p:cNvSpPr txBox="1">
            <a:spLocks noGrp="1"/>
          </p:cNvSpPr>
          <p:nvPr>
            <p:ph type="subTitle" idx="1"/>
          </p:nvPr>
        </p:nvSpPr>
        <p:spPr>
          <a:xfrm>
            <a:off x="441984" y="797430"/>
            <a:ext cx="8140155" cy="13728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228600"/>
            <a:r>
              <a:rPr lang="bg-BG" sz="2400" dirty="0" smtClean="0">
                <a:solidFill>
                  <a:schemeClr val="tx1">
                    <a:lumMod val="50000"/>
                  </a:schemeClr>
                </a:solidFill>
              </a:rPr>
              <a:t>Приложение </a:t>
            </a:r>
            <a:r>
              <a:rPr lang="bg-BG" sz="2400" dirty="0">
                <a:solidFill>
                  <a:schemeClr val="tx1">
                    <a:lumMod val="50000"/>
                  </a:schemeClr>
                </a:solidFill>
              </a:rPr>
              <a:t>за създаване на интерактивна карта на изображение или видеоклип.</a:t>
            </a:r>
            <a:r>
              <a:rPr lang="bg-BG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bg-BG" sz="2400" dirty="0">
                <a:solidFill>
                  <a:schemeClr val="tx1">
                    <a:lumMod val="50000"/>
                  </a:schemeClr>
                </a:solidFill>
              </a:rPr>
              <a:t>Адресът е</a:t>
            </a:r>
            <a:r>
              <a:rPr lang="bg-BG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u="sng" dirty="0">
                <a:solidFill>
                  <a:schemeClr val="tx1">
                    <a:lumMod val="50000"/>
                  </a:schemeClr>
                </a:solidFill>
                <a:hlinkClick r:id="rId3"/>
              </a:rPr>
              <a:t>https://www.thinglink.com/</a:t>
            </a:r>
            <a:endParaRPr lang="en-US" sz="2200" dirty="0">
              <a:solidFill>
                <a:schemeClr val="tx1">
                  <a:lumMod val="50000"/>
                </a:schemeClr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95979" y="366889"/>
            <a:ext cx="17927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E562A0"/>
              </a:buClr>
              <a:buSzPts val="1800"/>
            </a:pPr>
            <a:r>
              <a:rPr lang="en-US" sz="3200" dirty="0" err="1" smtClean="0">
                <a:solidFill>
                  <a:srgbClr val="31A1BD"/>
                </a:solidFill>
                <a:latin typeface="Ranchers"/>
                <a:sym typeface="Ranchers"/>
              </a:rPr>
              <a:t>Thinglink</a:t>
            </a:r>
            <a:endParaRPr lang="en-US" sz="3200" dirty="0">
              <a:solidFill>
                <a:srgbClr val="31A1BD"/>
              </a:solidFill>
              <a:latin typeface="Ranchers"/>
              <a:sym typeface="Rancher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t="13690" r="3494" b="13664"/>
          <a:stretch/>
        </p:blipFill>
        <p:spPr>
          <a:xfrm>
            <a:off x="1083303" y="2049139"/>
            <a:ext cx="7025111" cy="29731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6400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1" grpId="0" build="p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6626" t="26334" r="27229" b="25450"/>
          <a:stretch/>
        </p:blipFill>
        <p:spPr>
          <a:xfrm>
            <a:off x="143219" y="187287"/>
            <a:ext cx="4219460" cy="24787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7711" t="32333" r="38193" b="22236"/>
          <a:stretch/>
        </p:blipFill>
        <p:spPr>
          <a:xfrm>
            <a:off x="4534796" y="2568856"/>
            <a:ext cx="2338485" cy="24787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33855" t="37477" r="33735" b="26950"/>
          <a:stretch/>
        </p:blipFill>
        <p:spPr>
          <a:xfrm>
            <a:off x="457199" y="2831334"/>
            <a:ext cx="3591499" cy="22163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l="14819" t="28049" r="11928" b="18592"/>
          <a:stretch/>
        </p:blipFill>
        <p:spPr>
          <a:xfrm>
            <a:off x="4450814" y="418642"/>
            <a:ext cx="4572000" cy="19499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3" name="Straight Arrow Connector 12"/>
          <p:cNvCxnSpPr/>
          <p:nvPr/>
        </p:nvCxnSpPr>
        <p:spPr>
          <a:xfrm flipV="1">
            <a:off x="1839817" y="1035586"/>
            <a:ext cx="3095739" cy="3910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045398" y="2666082"/>
            <a:ext cx="1679960" cy="1323439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g-BG" sz="2000" b="1" dirty="0" smtClean="0">
                <a:latin typeface="Bookman Old Style" panose="02050604050505020204" pitchFamily="18" charset="0"/>
              </a:rPr>
              <a:t>Работа с</a:t>
            </a:r>
            <a:r>
              <a:rPr lang="en-US" sz="2000" b="1" dirty="0" smtClean="0">
                <a:latin typeface="Bookman Old Style" panose="02050604050505020204" pitchFamily="18" charset="0"/>
              </a:rPr>
              <a:t> </a:t>
            </a:r>
            <a:r>
              <a:rPr lang="en-US" sz="2000" b="1" dirty="0" err="1" smtClean="0">
                <a:latin typeface="Bookman Old Style" panose="02050604050505020204" pitchFamily="18" charset="0"/>
              </a:rPr>
              <a:t>Thinglink</a:t>
            </a:r>
            <a:r>
              <a:rPr lang="en-US" sz="2000" b="1" dirty="0" smtClean="0">
                <a:latin typeface="Bookman Old Style" panose="02050604050505020204" pitchFamily="18" charset="0"/>
              </a:rPr>
              <a:t> </a:t>
            </a:r>
            <a:r>
              <a:rPr lang="bg-BG" sz="2000" b="1" dirty="0" smtClean="0">
                <a:latin typeface="Bookman Old Style" panose="02050604050505020204" pitchFamily="18" charset="0"/>
              </a:rPr>
              <a:t>в 5. и 10. клас </a:t>
            </a:r>
            <a:endParaRPr lang="en-US" sz="2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440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46"/>
          <p:cNvSpPr txBox="1">
            <a:spLocks noGrp="1"/>
          </p:cNvSpPr>
          <p:nvPr>
            <p:ph type="subTitle" idx="1"/>
          </p:nvPr>
        </p:nvSpPr>
        <p:spPr>
          <a:xfrm>
            <a:off x="-108859" y="720310"/>
            <a:ext cx="4152049" cy="37855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228600"/>
            <a:r>
              <a:rPr lang="bg-BG" sz="1900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900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риложение</a:t>
            </a:r>
            <a:r>
              <a:rPr lang="ru-RU" sz="1900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част от офис семейството на Microsoft, което позволява на потребителя да комбинира мултимедия и текст в изработката на документи, презентации и материали с различна насоченост</a:t>
            </a:r>
            <a:r>
              <a:rPr lang="ru-RU" sz="1900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900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1900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 приложение е свързано и с работата ми като </a:t>
            </a:r>
            <a:r>
              <a:rPr lang="en-US" sz="1900" b="1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Microsoft </a:t>
            </a:r>
            <a:r>
              <a:rPr lang="en-US" sz="1900" b="1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Innovative </a:t>
            </a:r>
            <a:r>
              <a:rPr lang="en-US" sz="1900" b="1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Educator </a:t>
            </a:r>
            <a:r>
              <a:rPr lang="en-US" sz="1900" b="1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Expert</a:t>
            </a:r>
            <a:r>
              <a:rPr lang="bg-BG" sz="1900" b="1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bg-BG" sz="1900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Адресът е</a:t>
            </a:r>
          </a:p>
          <a:p>
            <a:pPr indent="228600"/>
            <a:r>
              <a:rPr lang="en-US" sz="1900" b="1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1900" b="1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www.office.com/launch/sway?auth=2</a:t>
            </a:r>
            <a:r>
              <a:rPr lang="bg-BG" sz="1900" b="1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900" b="1" dirty="0">
              <a:solidFill>
                <a:schemeClr val="tx1">
                  <a:lumMod val="50000"/>
                </a:schemeClr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38036" y="152047"/>
            <a:ext cx="17927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E562A0"/>
              </a:buClr>
              <a:buSzPts val="1800"/>
            </a:pPr>
            <a:r>
              <a:rPr lang="en-US" sz="3200" dirty="0" smtClean="0">
                <a:solidFill>
                  <a:srgbClr val="008372"/>
                </a:solidFill>
                <a:latin typeface="Ranchers"/>
                <a:sym typeface="Ranchers"/>
              </a:rPr>
              <a:t>Sway</a:t>
            </a:r>
            <a:endParaRPr lang="en-US" sz="3200" dirty="0">
              <a:solidFill>
                <a:srgbClr val="008372"/>
              </a:solidFill>
              <a:latin typeface="Ranchers"/>
              <a:sym typeface="Rancher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t="13262" b="11307"/>
          <a:stretch/>
        </p:blipFill>
        <p:spPr>
          <a:xfrm>
            <a:off x="4043190" y="736822"/>
            <a:ext cx="5012675" cy="23135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8310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1" grpId="0" build="p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836079" y="1330041"/>
            <a:ext cx="1679960" cy="1323439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g-BG" sz="2000" b="1" dirty="0" smtClean="0">
                <a:latin typeface="Bookman Old Style" panose="02050604050505020204" pitchFamily="18" charset="0"/>
              </a:rPr>
              <a:t>Работа със</a:t>
            </a:r>
            <a:r>
              <a:rPr lang="en-US" sz="2000" b="1" dirty="0" smtClean="0">
                <a:latin typeface="Bookman Old Style" panose="02050604050505020204" pitchFamily="18" charset="0"/>
              </a:rPr>
              <a:t> Sway </a:t>
            </a:r>
            <a:r>
              <a:rPr lang="bg-BG" sz="2000" b="1" dirty="0" smtClean="0">
                <a:latin typeface="Bookman Old Style" panose="02050604050505020204" pitchFamily="18" charset="0"/>
              </a:rPr>
              <a:t>в 10. и 12. клас </a:t>
            </a:r>
            <a:endParaRPr lang="en-US" sz="2000" b="1" dirty="0">
              <a:latin typeface="Bookman Old Style" panose="0205060405050502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2833" b="12806"/>
          <a:stretch/>
        </p:blipFill>
        <p:spPr>
          <a:xfrm>
            <a:off x="220338" y="82135"/>
            <a:ext cx="6147411" cy="24958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13477" b="12806"/>
          <a:stretch/>
        </p:blipFill>
        <p:spPr>
          <a:xfrm>
            <a:off x="220339" y="2668364"/>
            <a:ext cx="6147410" cy="23663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1965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2"/>
          <p:cNvSpPr txBox="1">
            <a:spLocks noGrp="1"/>
          </p:cNvSpPr>
          <p:nvPr>
            <p:ph type="title"/>
          </p:nvPr>
        </p:nvSpPr>
        <p:spPr>
          <a:xfrm>
            <a:off x="348343" y="243289"/>
            <a:ext cx="8200746" cy="78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Ползи от използване на уеб инструменти:</a:t>
            </a:r>
            <a:endParaRPr dirty="0"/>
          </a:p>
        </p:txBody>
      </p:sp>
      <p:sp>
        <p:nvSpPr>
          <p:cNvPr id="440" name="Google Shape;440;p42"/>
          <p:cNvSpPr txBox="1">
            <a:spLocks noGrp="1"/>
          </p:cNvSpPr>
          <p:nvPr>
            <p:ph type="subTitle" idx="1"/>
          </p:nvPr>
        </p:nvSpPr>
        <p:spPr>
          <a:xfrm>
            <a:off x="348343" y="856452"/>
            <a:ext cx="6215743" cy="38679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С интегриране на Web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инструменти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в средното образование, 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се  предоставя 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по-голям  стимул за учене, по-приятно,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по-бързо общо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и индивидуално обучение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.</a:t>
            </a:r>
          </a:p>
          <a:p>
            <a:pPr marL="285750" lvl="0" indent="-285750" algn="l"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Учениците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 имат достъп до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свободни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интерактивни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Web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приложения,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проектирани да улеснят сътрудничеството в реално време и споделянето на информация. </a:t>
            </a:r>
            <a:endParaRPr lang="ru-RU" sz="2000" dirty="0" smtClean="0">
              <a:solidFill>
                <a:schemeClr val="tx1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285750" lvl="0" indent="-285750" algn="l"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Ученикът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вече става </a:t>
            </a:r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не просто потребител, а 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Bookman Old Style" panose="02050604050505020204" pitchFamily="18" charset="0"/>
              </a:rPr>
              <a:t>творец.</a:t>
            </a:r>
            <a:endParaRPr sz="2000" dirty="0">
              <a:solidFill>
                <a:schemeClr val="tx1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597" y="1233889"/>
            <a:ext cx="2328395" cy="214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854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" grpId="0"/>
      <p:bldP spid="44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47"/>
          <p:cNvSpPr txBox="1">
            <a:spLocks noGrp="1"/>
          </p:cNvSpPr>
          <p:nvPr>
            <p:ph type="title"/>
          </p:nvPr>
        </p:nvSpPr>
        <p:spPr>
          <a:xfrm>
            <a:off x="789174" y="574785"/>
            <a:ext cx="759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Заключение</a:t>
            </a:r>
            <a:endParaRPr dirty="0"/>
          </a:p>
        </p:txBody>
      </p:sp>
      <p:sp>
        <p:nvSpPr>
          <p:cNvPr id="598" name="Google Shape;598;p47"/>
          <p:cNvSpPr txBox="1">
            <a:spLocks noGrp="1"/>
          </p:cNvSpPr>
          <p:nvPr>
            <p:ph type="subTitle" idx="1"/>
          </p:nvPr>
        </p:nvSpPr>
        <p:spPr>
          <a:xfrm>
            <a:off x="187287" y="1147485"/>
            <a:ext cx="8512563" cy="35640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defRPr/>
            </a:pPr>
            <a:r>
              <a:rPr lang="bg-BG" altLang="bg-BG" sz="1800" dirty="0">
                <a:solidFill>
                  <a:srgbClr val="002060"/>
                </a:solidFill>
              </a:rPr>
              <a:t>С </a:t>
            </a:r>
            <a:r>
              <a:rPr lang="bg-BG" altLang="bg-BG" sz="1800" dirty="0" smtClean="0">
                <a:solidFill>
                  <a:srgbClr val="002060"/>
                </a:solidFill>
              </a:rPr>
              <a:t>използването на уеб инструменти в практиката ми като учител по информатика и информационни технологии:</a:t>
            </a:r>
          </a:p>
          <a:p>
            <a:pPr algn="just">
              <a:buFont typeface="Wingdings" panose="05000000000000000000" pitchFamily="2" charset="2"/>
              <a:buChar char="q"/>
              <a:defRPr/>
            </a:pPr>
            <a:r>
              <a:rPr lang="bg-BG" altLang="bg-BG" sz="1800" dirty="0" smtClean="0">
                <a:solidFill>
                  <a:srgbClr val="002060"/>
                </a:solidFill>
              </a:rPr>
              <a:t> предлагам на своите ученици възможност за работа с алтернативни приложения за изработка на продукти, които биха използвали и в обучението си по други учебни предмети. </a:t>
            </a:r>
          </a:p>
          <a:p>
            <a:pPr algn="just">
              <a:buFont typeface="Wingdings" panose="05000000000000000000" pitchFamily="2" charset="2"/>
              <a:buChar char="q"/>
              <a:defRPr/>
            </a:pPr>
            <a:r>
              <a:rPr lang="bg-BG" altLang="bg-BG" sz="1800" dirty="0" smtClean="0">
                <a:solidFill>
                  <a:srgbClr val="002060"/>
                </a:solidFill>
              </a:rPr>
              <a:t>Обучаемите получават независимост относно използването на конкретна програма и свобода за работа с различни видове устройства. Това е особено удачно при обучение от разстояние в електронна среда. </a:t>
            </a:r>
          </a:p>
          <a:p>
            <a:pPr algn="just">
              <a:buFont typeface="Wingdings" panose="05000000000000000000" pitchFamily="2" charset="2"/>
              <a:buChar char="q"/>
              <a:defRPr/>
            </a:pPr>
            <a:r>
              <a:rPr lang="bg-BG" altLang="bg-BG" sz="1800" dirty="0" smtClean="0">
                <a:solidFill>
                  <a:srgbClr val="002060"/>
                </a:solidFill>
              </a:rPr>
              <a:t>Въвеждането на уеб инструменти в обучението не отрича използвания до момента изучаван софтуер, а напротив допълва наученото и дава алтернативни възможности  при проблеми с инсталиране или повреда във вече инсталиран софтуер.</a:t>
            </a:r>
            <a:endParaRPr lang="bg-BG" altLang="bg-BG" sz="1800" dirty="0">
              <a:solidFill>
                <a:srgbClr val="00206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697" y="340945"/>
            <a:ext cx="810838" cy="8413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6" grpId="0"/>
      <p:bldP spid="59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47"/>
          <p:cNvSpPr txBox="1">
            <a:spLocks noGrp="1"/>
          </p:cNvSpPr>
          <p:nvPr>
            <p:ph type="title"/>
          </p:nvPr>
        </p:nvSpPr>
        <p:spPr>
          <a:xfrm>
            <a:off x="825978" y="897533"/>
            <a:ext cx="759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bg-BG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Благодаря за вниманието!</a:t>
            </a:r>
            <a:endParaRPr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2533" y="1738828"/>
            <a:ext cx="3442889" cy="239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210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6" grpId="0"/>
    </p:bldLst>
  </p:timing>
</p:sld>
</file>

<file path=ppt/theme/theme1.xml><?xml version="1.0" encoding="utf-8"?>
<a:theme xmlns:a="http://schemas.openxmlformats.org/drawingml/2006/main" name="Daily Activities for Online Lessons by Slidesgo">
  <a:themeElements>
    <a:clrScheme name="Simple Light">
      <a:dk1>
        <a:srgbClr val="434343"/>
      </a:dk1>
      <a:lt1>
        <a:srgbClr val="FFFFFF"/>
      </a:lt1>
      <a:dk2>
        <a:srgbClr val="FAB32E"/>
      </a:dk2>
      <a:lt2>
        <a:srgbClr val="FFFFFF"/>
      </a:lt2>
      <a:accent1>
        <a:srgbClr val="E562A0"/>
      </a:accent1>
      <a:accent2>
        <a:srgbClr val="EEBDD6"/>
      </a:accent2>
      <a:accent3>
        <a:srgbClr val="5ABEC0"/>
      </a:accent3>
      <a:accent4>
        <a:srgbClr val="BBE2E2"/>
      </a:accent4>
      <a:accent5>
        <a:srgbClr val="885BA2"/>
      </a:accent5>
      <a:accent6>
        <a:srgbClr val="C0B0CC"/>
      </a:accent6>
      <a:hlink>
        <a:srgbClr val="885BA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628</TotalTime>
  <Words>501</Words>
  <Application>Microsoft Office PowerPoint</Application>
  <PresentationFormat>On-screen Show (16:9)</PresentationFormat>
  <Paragraphs>52</Paragraphs>
  <Slides>15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Calibri</vt:lpstr>
      <vt:lpstr>Ranchers</vt:lpstr>
      <vt:lpstr>Lato</vt:lpstr>
      <vt:lpstr>Times New Roman</vt:lpstr>
      <vt:lpstr>Bookman Old Style</vt:lpstr>
      <vt:lpstr>Arial</vt:lpstr>
      <vt:lpstr>Wingdings</vt:lpstr>
      <vt:lpstr>Daily Activities for Online Lessons by Slidesgo</vt:lpstr>
      <vt:lpstr>PowerPoint Presentation</vt:lpstr>
      <vt:lpstr>Акцент</vt:lpstr>
      <vt:lpstr>Цели при използване на уеб инструментите:</vt:lpstr>
      <vt:lpstr>Предимства на уеб приложенията:</vt:lpstr>
      <vt:lpstr>Най-често използвани уеб инструменти по време на работата ми в часовете: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Ползи от използване на уеб инструменти:</vt:lpstr>
      <vt:lpstr>Заключение</vt:lpstr>
      <vt:lpstr>Благодаря за вниманието!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DAILY ACTIVITIES FOR ONLINE LESSONS</dc:title>
  <dc:creator>Ceci</dc:creator>
  <cp:lastModifiedBy>danida68</cp:lastModifiedBy>
  <cp:revision>36</cp:revision>
  <dcterms:modified xsi:type="dcterms:W3CDTF">2022-01-30T22:45:06Z</dcterms:modified>
</cp:coreProperties>
</file>