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65" r:id="rId4"/>
    <p:sldId id="262" r:id="rId5"/>
    <p:sldId id="263" r:id="rId6"/>
    <p:sldId id="264" r:id="rId7"/>
    <p:sldId id="266" r:id="rId8"/>
    <p:sldId id="267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1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31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9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79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9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5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5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9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01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2757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22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66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68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93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1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606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kl.ohridski.stambolovo@abv.b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28018"/>
            <a:ext cx="11068050" cy="3877282"/>
          </a:xfrm>
        </p:spPr>
        <p:txBody>
          <a:bodyPr>
            <a:normAutofit fontScale="90000"/>
          </a:bodyPr>
          <a:lstStyle/>
          <a:p>
            <a:pPr marL="342900" indent="-342900" algn="ctr"/>
            <a:r>
              <a:rPr lang="bg-BG" b="1" dirty="0" smtClean="0">
                <a:latin typeface="Garamond" pitchFamily="18" charset="0"/>
              </a:rPr>
              <a:t>Представяне на</a:t>
            </a:r>
            <a:r>
              <a:rPr lang="en-US" b="1" dirty="0" smtClean="0">
                <a:latin typeface="Garamond" pitchFamily="18" charset="0"/>
              </a:rPr>
              <a:t/>
            </a:r>
            <a:br>
              <a:rPr lang="en-US" b="1" dirty="0" smtClean="0">
                <a:latin typeface="Garamond" pitchFamily="18" charset="0"/>
              </a:rPr>
            </a:br>
            <a:r>
              <a:rPr lang="bg-BG" sz="1000" b="1" dirty="0" smtClean="0">
                <a:latin typeface="Garamond" pitchFamily="18" charset="0"/>
              </a:rPr>
              <a:t/>
            </a:r>
            <a:br>
              <a:rPr lang="bg-BG" sz="1000" b="1" dirty="0" smtClean="0">
                <a:latin typeface="Garamond" pitchFamily="18" charset="0"/>
              </a:rPr>
            </a:br>
            <a:r>
              <a:rPr lang="ru-RU" sz="4400" b="1" dirty="0" smtClean="0">
                <a:latin typeface="Garamond" pitchFamily="18" charset="0"/>
              </a:rPr>
              <a:t>STEM </a:t>
            </a:r>
            <a:r>
              <a:rPr lang="ru-RU" sz="4400" b="1" dirty="0" err="1">
                <a:latin typeface="Garamond" pitchFamily="18" charset="0"/>
              </a:rPr>
              <a:t>център</a:t>
            </a:r>
            <a:r>
              <a:rPr lang="ru-RU" sz="4400" b="1" dirty="0">
                <a:latin typeface="Garamond" pitchFamily="18" charset="0"/>
              </a:rPr>
              <a:t> </a:t>
            </a:r>
            <a:r>
              <a:rPr lang="ru-RU" sz="4400" b="1" dirty="0" smtClean="0">
                <a:latin typeface="Garamond" pitchFamily="18" charset="0"/>
              </a:rPr>
              <a:t/>
            </a:r>
            <a:br>
              <a:rPr lang="ru-RU" sz="4400" b="1" dirty="0" smtClean="0">
                <a:latin typeface="Garamond" pitchFamily="18" charset="0"/>
              </a:rPr>
            </a:br>
            <a:r>
              <a:rPr lang="ru-RU" sz="2000" b="1" dirty="0" smtClean="0">
                <a:latin typeface="Garamond" pitchFamily="18" charset="0"/>
              </a:rPr>
              <a:t/>
            </a:r>
            <a:br>
              <a:rPr lang="ru-RU" sz="2000" b="1" dirty="0" smtClean="0">
                <a:latin typeface="Garamond" pitchFamily="18" charset="0"/>
              </a:rPr>
            </a:br>
            <a:r>
              <a:rPr lang="ru-RU" sz="4400" b="1" dirty="0" smtClean="0">
                <a:latin typeface="Garamond" pitchFamily="18" charset="0"/>
              </a:rPr>
              <a:t>за </a:t>
            </a:r>
            <a:r>
              <a:rPr lang="ru-RU" sz="4400" b="1" dirty="0" err="1">
                <a:latin typeface="Garamond" pitchFamily="18" charset="0"/>
              </a:rPr>
              <a:t>креативни</a:t>
            </a:r>
            <a:r>
              <a:rPr lang="ru-RU" sz="4400" b="1" dirty="0">
                <a:latin typeface="Garamond" pitchFamily="18" charset="0"/>
              </a:rPr>
              <a:t> </a:t>
            </a:r>
            <a:r>
              <a:rPr lang="ru-RU" sz="4400" b="1" dirty="0" err="1">
                <a:latin typeface="Garamond" pitchFamily="18" charset="0"/>
              </a:rPr>
              <a:t>дигитални</a:t>
            </a:r>
            <a:r>
              <a:rPr lang="ru-RU" sz="4400" b="1" dirty="0">
                <a:latin typeface="Garamond" pitchFamily="18" charset="0"/>
              </a:rPr>
              <a:t> </a:t>
            </a:r>
            <a:r>
              <a:rPr lang="ru-RU" sz="4400" b="1" dirty="0" err="1">
                <a:latin typeface="Garamond" pitchFamily="18" charset="0"/>
              </a:rPr>
              <a:t>създатели</a:t>
            </a:r>
            <a:r>
              <a:rPr lang="ru-RU" sz="4400" b="1" dirty="0">
                <a:latin typeface="Garamond" pitchFamily="18" charset="0"/>
              </a:rPr>
              <a:t> при </a:t>
            </a:r>
            <a:r>
              <a:rPr lang="ru-RU" sz="4400" b="1" dirty="0">
                <a:latin typeface="Garamond" pitchFamily="18" charset="0"/>
              </a:rPr>
              <a:t>СУ "Св. Климент </a:t>
            </a:r>
            <a:r>
              <a:rPr lang="ru-RU" sz="4400" b="1" dirty="0" err="1" smtClean="0">
                <a:latin typeface="Garamond" pitchFamily="18" charset="0"/>
              </a:rPr>
              <a:t>Охридски</a:t>
            </a:r>
            <a:r>
              <a:rPr lang="ru-RU" sz="4400" b="1" dirty="0" smtClean="0">
                <a:latin typeface="Garamond" pitchFamily="18" charset="0"/>
              </a:rPr>
              <a:t>“</a:t>
            </a:r>
            <a:r>
              <a:rPr lang="en-US" sz="4400" b="1" dirty="0" smtClean="0">
                <a:latin typeface="Garamond" pitchFamily="18" charset="0"/>
              </a:rPr>
              <a:t/>
            </a:r>
            <a:br>
              <a:rPr lang="en-US" sz="4400" b="1" dirty="0" smtClean="0">
                <a:latin typeface="Garamond" pitchFamily="18" charset="0"/>
              </a:rPr>
            </a:br>
            <a:r>
              <a:rPr lang="ru-RU" sz="4400" b="1" dirty="0" smtClean="0">
                <a:latin typeface="Garamond" pitchFamily="18" charset="0"/>
              </a:rPr>
              <a:t> </a:t>
            </a:r>
            <a:r>
              <a:rPr lang="ru-RU" dirty="0" smtClean="0">
                <a:latin typeface="Garamond" pitchFamily="18" charset="0"/>
              </a:rPr>
              <a:t>с</a:t>
            </a:r>
            <a:r>
              <a:rPr lang="ru-RU" dirty="0">
                <a:latin typeface="Garamond" pitchFamily="18" charset="0"/>
              </a:rPr>
              <a:t>. </a:t>
            </a:r>
            <a:r>
              <a:rPr lang="ru-RU" dirty="0" err="1">
                <a:latin typeface="Garamond" pitchFamily="18" charset="0"/>
              </a:rPr>
              <a:t>Стамболово</a:t>
            </a:r>
            <a:r>
              <a:rPr lang="ru-RU" dirty="0" smtClean="0">
                <a:latin typeface="Garamond" pitchFamily="18" charset="0"/>
              </a:rPr>
              <a:t>, </a:t>
            </a:r>
            <a:r>
              <a:rPr lang="ru-RU" dirty="0">
                <a:latin typeface="Garamond" pitchFamily="18" charset="0"/>
              </a:rPr>
              <a:t>общ. </a:t>
            </a:r>
            <a:r>
              <a:rPr lang="ru-RU" dirty="0" err="1" smtClean="0">
                <a:latin typeface="Garamond" pitchFamily="18" charset="0"/>
              </a:rPr>
              <a:t>Стамболово</a:t>
            </a:r>
            <a:endParaRPr lang="ru-RU" dirty="0">
              <a:latin typeface="Garamond" pitchFamily="18" charset="0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33450" y="4876799"/>
            <a:ext cx="106489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latin typeface="Garamond" pitchFamily="18" charset="0"/>
              </a:rPr>
              <a:t>Конференция</a:t>
            </a:r>
            <a:endParaRPr lang="bg-BG" sz="3200" b="1" dirty="0">
              <a:latin typeface="Garamond" pitchFamily="18" charset="0"/>
            </a:endParaRPr>
          </a:p>
          <a:p>
            <a:r>
              <a:rPr lang="bg-BG" sz="3200" b="1" dirty="0" smtClean="0">
                <a:latin typeface="Garamond" pitchFamily="18" charset="0"/>
              </a:rPr>
              <a:t>ДИНАМИЧНА МАТЕМАТИКА В ОБРАЗОВАНИЕТО</a:t>
            </a:r>
            <a:endParaRPr lang="en-US" sz="3200" b="1" dirty="0" smtClean="0">
              <a:latin typeface="Garamond" pitchFamily="18" charset="0"/>
            </a:endParaRPr>
          </a:p>
          <a:p>
            <a:pPr algn="ctr"/>
            <a:r>
              <a:rPr lang="bg-BG" sz="3200" b="1" dirty="0" smtClean="0">
                <a:latin typeface="Garamond" pitchFamily="18" charset="0"/>
              </a:rPr>
              <a:t>1</a:t>
            </a:r>
            <a:r>
              <a:rPr lang="en-US" sz="3200" b="1" dirty="0" smtClean="0">
                <a:latin typeface="Garamond" pitchFamily="18" charset="0"/>
              </a:rPr>
              <a:t>2</a:t>
            </a:r>
            <a:r>
              <a:rPr lang="bg-BG" sz="3200" b="1" dirty="0" smtClean="0">
                <a:latin typeface="Garamond" pitchFamily="18" charset="0"/>
              </a:rPr>
              <a:t> </a:t>
            </a:r>
            <a:r>
              <a:rPr lang="bg-BG" sz="3200" b="1" dirty="0">
                <a:latin typeface="Garamond" pitchFamily="18" charset="0"/>
              </a:rPr>
              <a:t>февруари </a:t>
            </a:r>
            <a:r>
              <a:rPr lang="bg-BG" sz="3200" b="1" dirty="0" smtClean="0">
                <a:latin typeface="Garamond" pitchFamily="18" charset="0"/>
              </a:rPr>
              <a:t>202</a:t>
            </a:r>
            <a:r>
              <a:rPr lang="en-US" sz="3200" b="1" dirty="0" smtClean="0">
                <a:latin typeface="Garamond" pitchFamily="18" charset="0"/>
              </a:rPr>
              <a:t>2 </a:t>
            </a:r>
            <a:r>
              <a:rPr lang="bg-BG" sz="3200" b="1" dirty="0" smtClean="0">
                <a:latin typeface="Garamond" pitchFamily="18" charset="0"/>
              </a:rPr>
              <a:t>г.</a:t>
            </a:r>
            <a:r>
              <a:rPr lang="bg-BG" sz="3200" b="1" dirty="0">
                <a:latin typeface="Garamond" pitchFamily="18" charset="0"/>
              </a:rPr>
              <a:t/>
            </a:r>
            <a:br>
              <a:rPr lang="bg-BG" sz="3200" b="1" dirty="0">
                <a:latin typeface="Garamond" pitchFamily="18" charset="0"/>
              </a:rPr>
            </a:br>
            <a:r>
              <a:rPr lang="bg-BG" sz="3200" b="1" dirty="0" smtClean="0">
                <a:latin typeface="Garamond" pitchFamily="18" charset="0"/>
              </a:rPr>
              <a:t>ИМИ-БАН</a:t>
            </a:r>
            <a:endParaRPr lang="bg-BG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07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0" y="180975"/>
            <a:ext cx="11863940" cy="66770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0975"/>
            <a:ext cx="39814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1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5050"/>
            <a:ext cx="6815138" cy="45434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-85725"/>
            <a:ext cx="7277100" cy="410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9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0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8100"/>
            <a:ext cx="6419850" cy="4279900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0"/>
            <a:ext cx="63246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7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857500"/>
            <a:ext cx="6000750" cy="40005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3429000"/>
            <a:ext cx="5143500" cy="3429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76849" cy="351789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50" y="0"/>
            <a:ext cx="501015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5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57875" cy="390525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4" y="2635250"/>
            <a:ext cx="6334125" cy="422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8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2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857250"/>
            <a:ext cx="10763250" cy="5181600"/>
          </a:xfrm>
        </p:spPr>
        <p:txBody>
          <a:bodyPr>
            <a:normAutofit/>
          </a:bodyPr>
          <a:lstStyle/>
          <a:p>
            <a:pPr algn="ctr"/>
            <a:r>
              <a:rPr lang="bg-BG" b="1" dirty="0" smtClean="0">
                <a:latin typeface="Garamond" pitchFamily="18" charset="0"/>
              </a:rPr>
              <a:t>Благодаря за </a:t>
            </a:r>
            <a:r>
              <a:rPr lang="bg-BG" b="1" dirty="0" smtClean="0">
                <a:latin typeface="Garamond" pitchFamily="18" charset="0"/>
              </a:rPr>
              <a:t>вниманието</a:t>
            </a:r>
            <a:r>
              <a:rPr lang="en-US" b="1" dirty="0" smtClean="0">
                <a:latin typeface="Garamond" pitchFamily="18" charset="0"/>
              </a:rPr>
              <a:t>!</a:t>
            </a:r>
            <a:r>
              <a:rPr lang="bg-BG" b="1" dirty="0" smtClean="0">
                <a:latin typeface="Garamond" pitchFamily="18" charset="0"/>
              </a:rPr>
              <a:t> 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en-US" b="1" dirty="0">
                <a:latin typeface="Garamond" pitchFamily="18" charset="0"/>
              </a:rPr>
              <a:t/>
            </a:r>
            <a:br>
              <a:rPr lang="en-US" b="1" dirty="0">
                <a:latin typeface="Garamond" pitchFamily="18" charset="0"/>
              </a:rPr>
            </a:br>
            <a:r>
              <a:rPr lang="bg-BG" sz="3300" b="1" dirty="0">
                <a:latin typeface="Garamond" pitchFamily="18" charset="0"/>
              </a:rPr>
              <a:t>Директор  </a:t>
            </a:r>
            <a:r>
              <a:rPr lang="bg-BG" sz="3300" b="1" dirty="0">
                <a:latin typeface="Garamond" pitchFamily="18" charset="0"/>
              </a:rPr>
              <a:t>на </a:t>
            </a:r>
            <a:r>
              <a:rPr lang="ru-RU" sz="3300" b="1" dirty="0">
                <a:latin typeface="Garamond" pitchFamily="18" charset="0"/>
              </a:rPr>
              <a:t>СУ "Св. Климент </a:t>
            </a:r>
            <a:r>
              <a:rPr lang="ru-RU" sz="3300" b="1" dirty="0" err="1">
                <a:latin typeface="Garamond" pitchFamily="18" charset="0"/>
              </a:rPr>
              <a:t>Охридски</a:t>
            </a:r>
            <a:r>
              <a:rPr lang="ru-RU" sz="3300" b="1" dirty="0">
                <a:latin typeface="Garamond" pitchFamily="18" charset="0"/>
              </a:rPr>
              <a:t>" с. </a:t>
            </a:r>
            <a:r>
              <a:rPr lang="ru-RU" sz="3300" b="1" dirty="0" err="1">
                <a:latin typeface="Garamond" pitchFamily="18" charset="0"/>
              </a:rPr>
              <a:t>Стамболово</a:t>
            </a:r>
            <a:r>
              <a:rPr lang="ru-RU" sz="3300" b="1" dirty="0">
                <a:latin typeface="Garamond" pitchFamily="18" charset="0"/>
              </a:rPr>
              <a:t>, общ. </a:t>
            </a:r>
            <a:r>
              <a:rPr lang="ru-RU" sz="3300" b="1" dirty="0" err="1">
                <a:latin typeface="Garamond" pitchFamily="18" charset="0"/>
              </a:rPr>
              <a:t>Стамболово</a:t>
            </a:r>
            <a:r>
              <a:rPr lang="bg-BG" sz="3300" b="1" dirty="0">
                <a:latin typeface="Garamond" pitchFamily="18" charset="0"/>
              </a:rPr>
              <a:t> </a:t>
            </a:r>
            <a:r>
              <a:rPr lang="en-GB" sz="3300" b="1" dirty="0" smtClean="0">
                <a:latin typeface="Garamond" pitchFamily="18" charset="0"/>
              </a:rPr>
              <a:t/>
            </a:r>
            <a:br>
              <a:rPr lang="en-GB" sz="3300" b="1" dirty="0" smtClean="0">
                <a:latin typeface="Garamond" pitchFamily="18" charset="0"/>
              </a:rPr>
            </a:br>
            <a:r>
              <a:rPr lang="bg-BG" sz="1500" b="1" dirty="0" smtClean="0">
                <a:latin typeface="Garamond" pitchFamily="18" charset="0"/>
              </a:rPr>
              <a:t/>
            </a:r>
            <a:br>
              <a:rPr lang="bg-BG" sz="1500" b="1" dirty="0" smtClean="0">
                <a:latin typeface="Garamond" pitchFamily="18" charset="0"/>
              </a:rPr>
            </a:br>
            <a:r>
              <a:rPr lang="ru-RU" b="1" dirty="0">
                <a:latin typeface="Garamond" pitchFamily="18" charset="0"/>
              </a:rPr>
              <a:t>г-жа </a:t>
            </a:r>
            <a:r>
              <a:rPr lang="ru-RU" b="1" dirty="0" err="1">
                <a:latin typeface="Garamond" pitchFamily="18" charset="0"/>
              </a:rPr>
              <a:t>Атанаска</a:t>
            </a:r>
            <a:r>
              <a:rPr lang="ru-RU" b="1" dirty="0">
                <a:latin typeface="Garamond" pitchFamily="18" charset="0"/>
              </a:rPr>
              <a:t> </a:t>
            </a:r>
            <a:r>
              <a:rPr lang="ru-RU" b="1" dirty="0" err="1">
                <a:latin typeface="Garamond" pitchFamily="18" charset="0"/>
              </a:rPr>
              <a:t>Христозова</a:t>
            </a:r>
            <a:r>
              <a:rPr lang="en-US" b="1" dirty="0">
                <a:latin typeface="Garamond" pitchFamily="18" charset="0"/>
              </a:rPr>
              <a:t/>
            </a:r>
            <a:br>
              <a:rPr lang="en-US" b="1" dirty="0">
                <a:latin typeface="Garamond" pitchFamily="18" charset="0"/>
              </a:rPr>
            </a:br>
            <a:r>
              <a:rPr lang="en-US" sz="1500" b="1" dirty="0" smtClean="0">
                <a:latin typeface="Garamond" pitchFamily="18" charset="0"/>
              </a:rPr>
              <a:t/>
            </a:r>
            <a:br>
              <a:rPr lang="en-US" sz="1500" b="1" dirty="0" smtClean="0">
                <a:latin typeface="Garamond" pitchFamily="18" charset="0"/>
              </a:rPr>
            </a:br>
            <a:r>
              <a:rPr lang="en-GB" sz="2800" dirty="0" smtClean="0">
                <a:latin typeface="Garamond" pitchFamily="18" charset="0"/>
              </a:rPr>
              <a:t>e-mail: </a:t>
            </a:r>
            <a:r>
              <a:rPr lang="bg-BG" sz="2800" u="sng" dirty="0">
                <a:latin typeface="Garamond" pitchFamily="18" charset="0"/>
                <a:hlinkClick r:id="rId2"/>
              </a:rPr>
              <a:t>kl.ohridski.stambolovo@abv.bg</a:t>
            </a:r>
            <a:r>
              <a:rPr lang="en-GB" sz="2400" u="sng" dirty="0">
                <a:latin typeface="Garamond" pitchFamily="18" charset="0"/>
              </a:rPr>
              <a:t/>
            </a:r>
            <a:br>
              <a:rPr lang="en-GB" sz="2400" u="sng" dirty="0">
                <a:latin typeface="Garamond" pitchFamily="18" charset="0"/>
              </a:rPr>
            </a:br>
            <a:r>
              <a:rPr lang="bg-BG" sz="2400" dirty="0" smtClean="0">
                <a:latin typeface="Garamond" pitchFamily="18" charset="0"/>
              </a:rPr>
              <a:t>тел</a:t>
            </a:r>
            <a:r>
              <a:rPr lang="bg-BG" sz="2400" dirty="0">
                <a:latin typeface="Garamond" pitchFamily="18" charset="0"/>
              </a:rPr>
              <a:t>. </a:t>
            </a:r>
            <a:r>
              <a:rPr lang="bg-BG" sz="2800" dirty="0" smtClean="0">
                <a:latin typeface="Garamond" pitchFamily="18" charset="0"/>
              </a:rPr>
              <a:t>+</a:t>
            </a:r>
            <a:r>
              <a:rPr lang="bg-BG" sz="2800" dirty="0">
                <a:latin typeface="Garamond" pitchFamily="18" charset="0"/>
              </a:rPr>
              <a:t>359 </a:t>
            </a:r>
            <a:r>
              <a:rPr lang="bg-BG" sz="2800" dirty="0" smtClean="0">
                <a:latin typeface="Garamond" pitchFamily="18" charset="0"/>
              </a:rPr>
              <a:t>879406488</a:t>
            </a:r>
            <a:endParaRPr lang="en-US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1178</TotalTime>
  <Words>18</Words>
  <Application>Microsoft Office PowerPoint</Application>
  <PresentationFormat>По избор</PresentationFormat>
  <Paragraphs>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Circuit</vt:lpstr>
      <vt:lpstr>Представяне на  STEM център   за креативни дигитални създатели при СУ "Св. Климент Охридски“  с. Стамболово, общ. Стамболово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Благодаря за вниманието!   Директор  на СУ "Св. Климент Охридски" с. Стамболово, общ. Стамболово   г-жа Атанаска Христозова  e-mail: kl.ohridski.stambolovo@abv.bg тел. +359 879406488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име на организацията</dc:title>
  <dc:creator>Maya</dc:creator>
  <cp:lastModifiedBy>Vasko Raychinov</cp:lastModifiedBy>
  <cp:revision>29</cp:revision>
  <dcterms:created xsi:type="dcterms:W3CDTF">2022-02-11T08:05:13Z</dcterms:created>
  <dcterms:modified xsi:type="dcterms:W3CDTF">2022-02-17T23:42:57Z</dcterms:modified>
</cp:coreProperties>
</file>